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3.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4.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5.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6.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5"/>
    <p:sldMasterId id="2147483994" r:id="rId6"/>
    <p:sldMasterId id="2147484017" r:id="rId7"/>
    <p:sldMasterId id="2147483737" r:id="rId8"/>
    <p:sldMasterId id="2147484025" r:id="rId9"/>
    <p:sldMasterId id="2147484085" r:id="rId10"/>
    <p:sldMasterId id="2147484195" r:id="rId11"/>
  </p:sldMasterIdLst>
  <p:notesMasterIdLst>
    <p:notesMasterId r:id="rId13"/>
  </p:notesMasterIdLst>
  <p:sldIdLst>
    <p:sldId id="214748065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6589027-2D9E-FAAC-0497-800CACD88915}" name="Michelle Rivera" initials="MR" userId="S::michelle.rivera@simple-concepts.com::b26a2569-b5c2-44ef-a98d-29c8f44e9574" providerId="AD"/>
  <p188:author id="{F304FF37-D253-A4B4-7F0E-92120ACBDB66}" name="Alexis Alfred" initials="AA" userId="S::alexisalfred@microsoft.com::1e4a867f-7018-4a79-b44d-cfae21438d8a" providerId="AD"/>
  <p188:author id="{7D8A3E44-3B9C-A967-45A6-9E1690F9D28F}" name="Nikki Swift" initials="NS" userId="S::nikki.swift@simple-concepts.com::f85e910b-cb7b-48e6-b3ec-0449818b597d" providerId="AD"/>
  <p188:author id="{B4B26956-98C4-9EC0-D818-066DC720BCBD}" name="Chris Kauffman" initials="CK" userId="S::christk@microsoft.com::b9148549-2961-4a89-9fe6-95f28ca8a48a" providerId="AD"/>
  <p188:author id="{6BB9DE5E-DAB7-AFCF-98E6-2FD78D111CA1}" name="Nick Holmes" initials="NH" userId="S::nickholmes@microsoft.com::d85b180f-9624-4a82-9b1f-4f5a1c60108f" providerId="AD"/>
  <p188:author id="{3BBE1769-0E37-BB1A-D881-09B1DE5CB869}" name="Noelle Mahallati" initials="" userId="S::nmahallati@microsoft.com::9fe5acc1-fb5a-4917-b07a-2555fdbeecde" providerId="AD"/>
  <p188:author id="{335CFD97-3721-4B1A-C590-FAA903E709C6}" name="Crystal McCants" initials="CM" userId="S::crystalm@microsoft.com::e94dde08-c5ef-4752-9996-3fd7c9087b74" providerId="AD"/>
  <p188:author id="{64C3D99E-E0F6-74B4-29EF-60C18334F434}" name="Jeff Jacobson" initials="JJ" userId="S::v-jeffjac@microsoft.com::2b5193c1-d920-406c-8bac-f66e8f623d0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11" autoAdjust="0"/>
    <p:restoredTop sz="94660"/>
  </p:normalViewPr>
  <p:slideViewPr>
    <p:cSldViewPr snapToGrid="0">
      <p:cViewPr varScale="1">
        <p:scale>
          <a:sx n="102" d="100"/>
          <a:sy n="102" d="100"/>
        </p:scale>
        <p:origin x="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5" Type="http://schemas.openxmlformats.org/officeDocument/2006/relationships/slideMaster" Target="slideMasters/slideMaster1.xml"/><Relationship Id="rId15" Type="http://schemas.openxmlformats.org/officeDocument/2006/relationships/viewProps" Target="viewProps.xml"/><Relationship Id="rId10" Type="http://schemas.openxmlformats.org/officeDocument/2006/relationships/slideMaster" Target="slideMasters/slideMaster6.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766CB-310B-4FE8-A584-8ED3436A58B2}" type="datetimeFigureOut">
              <a:t>8/15/2025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80652-F9F6-4910-9A1B-E543D25910EB}" type="slidenum">
              <a:t>‹#›</a:t>
            </a:fld>
            <a:endParaRPr lang="en-US"/>
          </a:p>
        </p:txBody>
      </p:sp>
    </p:spTree>
    <p:extLst>
      <p:ext uri="{BB962C8B-B14F-4D97-AF65-F5344CB8AC3E}">
        <p14:creationId xmlns:p14="http://schemas.microsoft.com/office/powerpoint/2010/main" val="2121458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8122D-32B3-D099-A60E-A97F480D2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6D902-2A2F-BA92-9FF3-48734ACBA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729C86-EE1E-E8C9-4871-C57F391F29B5}"/>
              </a:ext>
            </a:extLst>
          </p:cNvPr>
          <p:cNvSpPr>
            <a:spLocks noGrp="1"/>
          </p:cNvSpPr>
          <p:nvPr>
            <p:ph type="body" idx="1"/>
          </p:nvPr>
        </p:nvSpPr>
        <p:spPr/>
        <p:txBody>
          <a:bodyPr/>
          <a:lstStyle/>
          <a:p>
            <a:endParaRPr lang="en-US" b="1">
              <a:cs typeface="Calibri"/>
            </a:endParaRPr>
          </a:p>
        </p:txBody>
      </p:sp>
      <p:sp>
        <p:nvSpPr>
          <p:cNvPr id="4" name="Slide Number Placeholder 3">
            <a:extLst>
              <a:ext uri="{FF2B5EF4-FFF2-40B4-BE49-F238E27FC236}">
                <a16:creationId xmlns:a16="http://schemas.microsoft.com/office/drawing/2014/main" id="{96A21DA5-D196-8505-7C6D-02F7227D9C0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03570C-D9AA-4E78-B962-CB7B8B8B15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304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3.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4.xml"/><Relationship Id="rId4" Type="http://schemas.openxmlformats.org/officeDocument/2006/relationships/image" Target="../media/image52.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4.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4.xml"/><Relationship Id="rId4" Type="http://schemas.openxmlformats.org/officeDocument/2006/relationships/image" Target="../media/image64.jpe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4.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4.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5.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6.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6.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173512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9710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148289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2661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27738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235397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00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45905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3304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353966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567585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504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854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74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7484355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7883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16493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203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911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193439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1">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42050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16180473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71450" y="228600"/>
            <a:ext cx="11690582" cy="676276"/>
          </a:xfrm>
          <a:prstGeom prst="rect">
            <a:avLst/>
          </a:prstGeo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75718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811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823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Only_Commerc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591670"/>
            <a:ext cx="11018520" cy="430887"/>
          </a:xfrm>
        </p:spPr>
        <p:txBody>
          <a:bodyPr/>
          <a:lstStyle/>
          <a:p>
            <a:r>
              <a:rPr lang="en-US"/>
              <a:t>Click to edit Master title style</a:t>
            </a:r>
          </a:p>
        </p:txBody>
      </p:sp>
    </p:spTree>
    <p:extLst>
      <p:ext uri="{BB962C8B-B14F-4D97-AF65-F5344CB8AC3E}">
        <p14:creationId xmlns:p14="http://schemas.microsoft.com/office/powerpoint/2010/main" val="17888052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591670"/>
            <a:ext cx="11018520" cy="430887"/>
          </a:xfrm>
        </p:spPr>
        <p:txBody>
          <a:bodyPr/>
          <a:lstStyle/>
          <a:p>
            <a:r>
              <a:rPr lang="en-US"/>
              <a:t>Click to edit Master title style</a:t>
            </a:r>
          </a:p>
        </p:txBody>
      </p:sp>
    </p:spTree>
    <p:extLst>
      <p:ext uri="{BB962C8B-B14F-4D97-AF65-F5344CB8AC3E}">
        <p14:creationId xmlns:p14="http://schemas.microsoft.com/office/powerpoint/2010/main" val="5528378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_Right_Scenario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9551580-CAC8-41A9-ACD6-31D3D589AA7C}"/>
              </a:ext>
            </a:extLst>
          </p:cNvPr>
          <p:cNvSpPr>
            <a:spLocks noGrp="1"/>
          </p:cNvSpPr>
          <p:nvPr>
            <p:ph type="pic" sz="quarter" idx="12" hasCustomPrompt="1"/>
          </p:nvPr>
        </p:nvSpPr>
        <p:spPr>
          <a:xfrm>
            <a:off x="1" y="-1"/>
            <a:ext cx="5419620" cy="6857999"/>
          </a:xfrm>
          <a:solidFill>
            <a:schemeClr val="bg1">
              <a:lumMod val="65000"/>
            </a:schemeClr>
          </a:solidFill>
        </p:spPr>
        <p:txBody>
          <a:bodyPr bIns="822960" anchor="ctr" anchorCtr="0">
            <a:noAutofit/>
          </a:bodyPr>
          <a:lstStyle>
            <a:lvl1pPr marL="0" indent="0" algn="ctr">
              <a:buNone/>
              <a:defRPr>
                <a:gradFill>
                  <a:gsLst>
                    <a:gs pos="1250">
                      <a:schemeClr val="bg1"/>
                    </a:gs>
                    <a:gs pos="100000">
                      <a:schemeClr val="bg1"/>
                    </a:gs>
                  </a:gsLst>
                  <a:lin ang="5400000" scaled="0"/>
                </a:gradFill>
              </a:defRPr>
            </a:lvl1pPr>
          </a:lstStyle>
          <a:p>
            <a:r>
              <a:rPr lang="en-US"/>
              <a:t>Select Photo</a:t>
            </a:r>
          </a:p>
        </p:txBody>
      </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7615" y="591670"/>
            <a:ext cx="5719167" cy="430887"/>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C239C776-863E-401F-B847-9E9C4542A6A0}"/>
              </a:ext>
            </a:extLst>
          </p:cNvPr>
          <p:cNvSpPr>
            <a:spLocks noGrp="1"/>
          </p:cNvSpPr>
          <p:nvPr>
            <p:ph sz="quarter" idx="10"/>
          </p:nvPr>
        </p:nvSpPr>
        <p:spPr>
          <a:xfrm>
            <a:off x="5888038" y="2069441"/>
            <a:ext cx="5700712" cy="246221"/>
          </a:xfrm>
        </p:spPr>
        <p:txBody>
          <a:bodyPr/>
          <a:lstStyle>
            <a:lvl1pPr marL="0" indent="0">
              <a:spcAft>
                <a:spcPts val="1200"/>
              </a:spcAft>
              <a:buNone/>
              <a:defRPr lang="en-US" sz="1600" kern="1200" spc="0" baseline="0" dirty="0">
                <a:gradFill>
                  <a:gsLst>
                    <a:gs pos="100000">
                      <a:schemeClr val="tx1"/>
                    </a:gs>
                    <a:gs pos="78000">
                      <a:schemeClr val="tx1"/>
                    </a:gs>
                  </a:gsLst>
                  <a:lin ang="5400000" scaled="0"/>
                </a:gradFill>
                <a:latin typeface="Segoe UI" panose="020B0502040204020203" pitchFamily="34" charset="0"/>
                <a:ea typeface="+mn-ea"/>
                <a:cs typeface="+mn-cs"/>
              </a:defRPr>
            </a:lvl1pPr>
            <a:lvl2pPr marL="228600" indent="0">
              <a:buNone/>
              <a:defRPr lang="en-US" sz="1600" kern="1200" spc="0" baseline="0" dirty="0">
                <a:gradFill>
                  <a:gsLst>
                    <a:gs pos="100000">
                      <a:schemeClr val="tx1"/>
                    </a:gs>
                    <a:gs pos="78000">
                      <a:schemeClr val="tx1"/>
                    </a:gs>
                  </a:gsLst>
                  <a:lin ang="5400000" scaled="0"/>
                </a:gradFill>
                <a:latin typeface="Segoe UI" panose="020B0502040204020203" pitchFamily="34" charset="0"/>
                <a:ea typeface="+mn-ea"/>
                <a:cs typeface="+mn-cs"/>
              </a:defRPr>
            </a:lvl2pPr>
            <a:lvl3pPr marL="457200" indent="0">
              <a:buNone/>
              <a:defRPr lang="en-US" sz="1600" kern="1200" spc="0" baseline="0" dirty="0">
                <a:gradFill>
                  <a:gsLst>
                    <a:gs pos="100000">
                      <a:schemeClr val="tx1"/>
                    </a:gs>
                    <a:gs pos="78000">
                      <a:schemeClr val="tx1"/>
                    </a:gs>
                  </a:gsLst>
                  <a:lin ang="5400000" scaled="0"/>
                </a:gradFill>
                <a:latin typeface="Segoe UI" panose="020B0502040204020203" pitchFamily="34" charset="0"/>
                <a:ea typeface="+mn-ea"/>
                <a:cs typeface="+mn-cs"/>
              </a:defRPr>
            </a:lvl3pPr>
            <a:lvl4pPr marL="661988" indent="0">
              <a:buNone/>
              <a:defRPr lang="en-US" sz="1600" kern="1200" spc="0" baseline="0" dirty="0">
                <a:gradFill>
                  <a:gsLst>
                    <a:gs pos="100000">
                      <a:schemeClr val="tx1"/>
                    </a:gs>
                    <a:gs pos="78000">
                      <a:schemeClr val="tx1"/>
                    </a:gs>
                  </a:gsLst>
                  <a:lin ang="5400000" scaled="0"/>
                </a:gradFill>
                <a:latin typeface="Segoe UI" panose="020B0502040204020203" pitchFamily="34" charset="0"/>
                <a:ea typeface="+mn-ea"/>
                <a:cs typeface="+mn-cs"/>
              </a:defRPr>
            </a:lvl4pPr>
            <a:lvl5pPr marL="855663" indent="0">
              <a:buNone/>
              <a:defRPr lang="en-US" sz="1600" kern="1200" spc="0" baseline="0" dirty="0">
                <a:gradFill>
                  <a:gsLst>
                    <a:gs pos="100000">
                      <a:schemeClr val="tx1"/>
                    </a:gs>
                    <a:gs pos="78000">
                      <a:schemeClr val="tx1"/>
                    </a:gs>
                  </a:gsLst>
                  <a:lin ang="5400000" scaled="0"/>
                </a:gradFill>
                <a:latin typeface="Segoe UI" panose="020B0502040204020203" pitchFamily="34" charset="0"/>
                <a:ea typeface="+mn-ea"/>
                <a:cs typeface="+mn-cs"/>
              </a:defRPr>
            </a:lvl5pPr>
          </a:lstStyle>
          <a:p>
            <a:pPr lvl="0"/>
            <a:r>
              <a:rPr lang="en-US"/>
              <a:t>Edit Master text styles</a:t>
            </a:r>
          </a:p>
        </p:txBody>
      </p:sp>
      <p:sp>
        <p:nvSpPr>
          <p:cNvPr id="6" name="Text Placeholder 5">
            <a:extLst>
              <a:ext uri="{FF2B5EF4-FFF2-40B4-BE49-F238E27FC236}">
                <a16:creationId xmlns:a16="http://schemas.microsoft.com/office/drawing/2014/main" id="{7A71E6FA-1382-4486-926F-98A2B36D24F3}"/>
              </a:ext>
            </a:extLst>
          </p:cNvPr>
          <p:cNvSpPr>
            <a:spLocks noGrp="1"/>
          </p:cNvSpPr>
          <p:nvPr>
            <p:ph type="body" sz="quarter" idx="11" hasCustomPrompt="1"/>
          </p:nvPr>
        </p:nvSpPr>
        <p:spPr>
          <a:xfrm>
            <a:off x="5887615" y="1021374"/>
            <a:ext cx="5719167" cy="276999"/>
          </a:xfrm>
        </p:spPr>
        <p:txBody>
          <a:bodyPr/>
          <a:lstStyle>
            <a:lvl1pPr marL="0" indent="0">
              <a:buNone/>
              <a:defRPr lang="en-US" sz="1800" b="0" kern="1200" cap="none" spc="0" baseline="0" dirty="0" smtClean="0">
                <a:ln w="3175">
                  <a:noFill/>
                </a:ln>
                <a:gradFill>
                  <a:gsLst>
                    <a:gs pos="0">
                      <a:schemeClr val="tx1"/>
                    </a:gs>
                    <a:gs pos="100000">
                      <a:schemeClr val="tx1"/>
                    </a:gs>
                  </a:gsLst>
                  <a:lin ang="5400000" scaled="1"/>
                </a:gradFill>
                <a:effectLst/>
                <a:latin typeface="Segoe UI" panose="020B0502040204020203" pitchFamily="34" charset="0"/>
                <a:ea typeface="+mn-ea"/>
                <a:cs typeface="Segoe UI" pitchFamily="34" charset="0"/>
              </a:defRPr>
            </a:lvl1pPr>
          </a:lstStyle>
          <a:p>
            <a:pPr lvl="0"/>
            <a:r>
              <a:rPr lang="en-US"/>
              <a:t>Description sentence</a:t>
            </a:r>
          </a:p>
        </p:txBody>
      </p:sp>
      <p:sp>
        <p:nvSpPr>
          <p:cNvPr id="7" name="Rectangle 6">
            <a:extLst>
              <a:ext uri="{FF2B5EF4-FFF2-40B4-BE49-F238E27FC236}">
                <a16:creationId xmlns:a16="http://schemas.microsoft.com/office/drawing/2014/main" id="{0384F418-1956-4410-A924-49953CC5A152}"/>
              </a:ext>
            </a:extLst>
          </p:cNvPr>
          <p:cNvSpPr/>
          <p:nvPr userDrawn="1"/>
        </p:nvSpPr>
        <p:spPr bwMode="auto">
          <a:xfrm flipH="1">
            <a:off x="-1" y="4772967"/>
            <a:ext cx="5419621" cy="2085032"/>
          </a:xfrm>
          <a:prstGeom prst="rect">
            <a:avLst/>
          </a:prstGeom>
          <a:gradFill>
            <a:gsLst>
              <a:gs pos="32000">
                <a:schemeClr val="tx1">
                  <a:lumMod val="75000"/>
                  <a:alpha val="53000"/>
                </a:schemeClr>
              </a:gs>
              <a:gs pos="100000">
                <a:schemeClr val="tx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no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89757BD-71D1-4854-B9E8-F6B7BA6D39A3}"/>
              </a:ext>
            </a:extLst>
          </p:cNvPr>
          <p:cNvSpPr/>
          <p:nvPr userDrawn="1"/>
        </p:nvSpPr>
        <p:spPr>
          <a:xfrm>
            <a:off x="345440" y="6319789"/>
            <a:ext cx="2520242"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746481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07060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1"/>
            <a:ext cx="11018520" cy="523220"/>
          </a:xfrm>
        </p:spPr>
        <p:txBody>
          <a:bodyPr/>
          <a:lstStyle>
            <a:lvl1pPr>
              <a:defRPr sz="3400"/>
            </a:lvl1pPr>
          </a:lstStyle>
          <a:p>
            <a:r>
              <a:rPr lang="en-US"/>
              <a:t>Click to edit Master title style</a:t>
            </a:r>
          </a:p>
        </p:txBody>
      </p:sp>
    </p:spTree>
    <p:extLst>
      <p:ext uri="{BB962C8B-B14F-4D97-AF65-F5344CB8AC3E}">
        <p14:creationId xmlns:p14="http://schemas.microsoft.com/office/powerpoint/2010/main" val="35222812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FC3CC-B855-44C0-B739-6FD6C1AE94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6DB5F7-1DB0-41DF-99D3-E46985573A85}"/>
              </a:ext>
            </a:extLst>
          </p:cNvPr>
          <p:cNvSpPr>
            <a:spLocks noGrp="1"/>
          </p:cNvSpPr>
          <p:nvPr>
            <p:ph type="dt" sz="half" idx="10"/>
          </p:nvPr>
        </p:nvSpPr>
        <p:spPr>
          <a:xfrm>
            <a:off x="838200" y="6356350"/>
            <a:ext cx="2743200" cy="365125"/>
          </a:xfrm>
          <a:prstGeom prst="rect">
            <a:avLst/>
          </a:prstGeom>
        </p:spPr>
        <p:txBody>
          <a:bodyPr/>
          <a:lstStyle/>
          <a:p>
            <a:fld id="{B6956ED6-033A-4C54-940C-5F130D0F7123}" type="datetimeFigureOut">
              <a:rPr lang="en-US" smtClean="0"/>
              <a:t>8/15/2025</a:t>
            </a:fld>
            <a:endParaRPr lang="en-US"/>
          </a:p>
        </p:txBody>
      </p:sp>
      <p:sp>
        <p:nvSpPr>
          <p:cNvPr id="4" name="Footer Placeholder 3">
            <a:extLst>
              <a:ext uri="{FF2B5EF4-FFF2-40B4-BE49-F238E27FC236}">
                <a16:creationId xmlns:a16="http://schemas.microsoft.com/office/drawing/2014/main" id="{D786580F-9CD9-48D7-9E10-10A8020805A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4DFB540-18F5-42D3-B744-16A7CABD09BF}"/>
              </a:ext>
            </a:extLst>
          </p:cNvPr>
          <p:cNvSpPr>
            <a:spLocks noGrp="1"/>
          </p:cNvSpPr>
          <p:nvPr>
            <p:ph type="sldNum" sz="quarter" idx="12"/>
          </p:nvPr>
        </p:nvSpPr>
        <p:spPr>
          <a:xfrm>
            <a:off x="8610600" y="6356350"/>
            <a:ext cx="2743200" cy="365125"/>
          </a:xfrm>
          <a:prstGeom prst="rect">
            <a:avLst/>
          </a:prstGeom>
        </p:spPr>
        <p:txBody>
          <a:bodyPr/>
          <a:lstStyle/>
          <a:p>
            <a:fld id="{E21E0F39-8075-44BF-8357-7BC9ECD68033}" type="slidenum">
              <a:rPr lang="en-US" smtClean="0"/>
              <a:t>‹#›</a:t>
            </a:fld>
            <a:endParaRPr lang="en-US"/>
          </a:p>
        </p:txBody>
      </p:sp>
    </p:spTree>
    <p:extLst>
      <p:ext uri="{BB962C8B-B14F-4D97-AF65-F5344CB8AC3E}">
        <p14:creationId xmlns:p14="http://schemas.microsoft.com/office/powerpoint/2010/main" val="1053496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4473388"/>
          </a:xfrm>
          <a:prstGeom prst="rect">
            <a:avLst/>
          </a:prstGeom>
        </p:spPr>
      </p:pic>
      <p:sp>
        <p:nvSpPr>
          <p:cNvPr id="4" name="Title 3"/>
          <p:cNvSpPr>
            <a:spLocks noGrp="1"/>
          </p:cNvSpPr>
          <p:nvPr>
            <p:ph type="title"/>
          </p:nvPr>
        </p:nvSpPr>
        <p:spPr>
          <a:xfrm>
            <a:off x="269240" y="4860906"/>
            <a:ext cx="11655840" cy="728584"/>
          </a:xfrm>
        </p:spPr>
        <p:txBody>
          <a:bodyPr/>
          <a:lstStyle/>
          <a:p>
            <a:r>
              <a:rPr lang="en-US"/>
              <a:t>Click to edit Master title style</a:t>
            </a:r>
          </a:p>
        </p:txBody>
      </p:sp>
      <p:pic>
        <p:nvPicPr>
          <p:cNvPr id="6"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57541130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eparator One">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85799" y="2971800"/>
            <a:ext cx="9153939" cy="914400"/>
          </a:xfrm>
        </p:spPr>
        <p:txBody>
          <a:bodyPr>
            <a:noAutofit/>
          </a:bodyPr>
          <a:lstStyle>
            <a:lvl1pPr marL="0" indent="0" algn="l" defTabSz="932754" rtl="0" eaLnBrk="1" latinLnBrk="0" hangingPunct="1">
              <a:lnSpc>
                <a:spcPct val="100000"/>
              </a:lnSpc>
              <a:spcBef>
                <a:spcPct val="0"/>
              </a:spcBef>
              <a:buNone/>
              <a:defRPr lang="en-US" sz="3600" b="1" kern="1200" cap="none" spc="-50" baseline="0" dirty="0">
                <a:ln w="3175">
                  <a:noFill/>
                </a:ln>
                <a:gradFill>
                  <a:gsLst>
                    <a:gs pos="1250">
                      <a:schemeClr val="bg1"/>
                    </a:gs>
                    <a:gs pos="100000">
                      <a:schemeClr val="bg1"/>
                    </a:gs>
                  </a:gsLst>
                  <a:lin ang="5400000" scaled="0"/>
                </a:gradFill>
                <a:effectLst/>
                <a:latin typeface="+mj-lt"/>
                <a:ea typeface="+mn-ea"/>
                <a:cs typeface="Segoe UI"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p:txBody>
      </p:sp>
      <p:sp>
        <p:nvSpPr>
          <p:cNvPr id="3" name="Footer Placeholder 3">
            <a:extLst>
              <a:ext uri="{FF2B5EF4-FFF2-40B4-BE49-F238E27FC236}">
                <a16:creationId xmlns:a16="http://schemas.microsoft.com/office/drawing/2014/main" id="{EE4417D0-F222-4716-B42C-D85BD9FC787F}"/>
              </a:ext>
            </a:extLst>
          </p:cNvPr>
          <p:cNvSpPr txBox="1">
            <a:spLocks/>
          </p:cNvSpPr>
          <p:nvPr userDrawn="1"/>
        </p:nvSpPr>
        <p:spPr>
          <a:xfrm>
            <a:off x="4064" y="6272783"/>
            <a:ext cx="3352800" cy="365125"/>
          </a:xfrm>
          <a:prstGeom prst="rect">
            <a:avLst/>
          </a:prstGeom>
          <a:solidFill>
            <a:schemeClr val="accent1"/>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5497256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3807991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92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9313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F70C-529E-4F6B-8878-EF0DC6AF8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5BA89-A5DB-4A3D-A805-8CAEEBBD7E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3CCED-4F84-4982-8C2C-0FD99BF606F8}"/>
              </a:ext>
            </a:extLst>
          </p:cNvPr>
          <p:cNvSpPr>
            <a:spLocks noGrp="1"/>
          </p:cNvSpPr>
          <p:nvPr>
            <p:ph type="dt" sz="half" idx="10"/>
          </p:nvPr>
        </p:nvSpPr>
        <p:spPr/>
        <p:txBody>
          <a:bodyPr/>
          <a:lstStyle/>
          <a:p>
            <a:fld id="{E6B0C8D9-831A-4912-A73F-5056B1D10925}" type="datetimeFigureOut">
              <a:rPr lang="en-US" smtClean="0"/>
              <a:t>8/15/2025</a:t>
            </a:fld>
            <a:endParaRPr lang="en-US"/>
          </a:p>
        </p:txBody>
      </p:sp>
      <p:sp>
        <p:nvSpPr>
          <p:cNvPr id="5" name="Footer Placeholder 4">
            <a:extLst>
              <a:ext uri="{FF2B5EF4-FFF2-40B4-BE49-F238E27FC236}">
                <a16:creationId xmlns:a16="http://schemas.microsoft.com/office/drawing/2014/main" id="{F488E693-8617-4B3B-B0F5-6C884C665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BFDA4-EF40-4001-9E2F-4451DC742AA2}"/>
              </a:ext>
            </a:extLst>
          </p:cNvPr>
          <p:cNvSpPr>
            <a:spLocks noGrp="1"/>
          </p:cNvSpPr>
          <p:nvPr>
            <p:ph type="sldNum" sz="quarter" idx="12"/>
          </p:nvPr>
        </p:nvSpPr>
        <p:spPr/>
        <p:txBody>
          <a:bodyPr/>
          <a:lstStyle/>
          <a:p>
            <a:fld id="{F1721554-6CB9-40DB-97E2-624AC51421F9}" type="slidenum">
              <a:rPr lang="en-US" smtClean="0"/>
              <a:t>‹#›</a:t>
            </a:fld>
            <a:endParaRPr lang="en-US"/>
          </a:p>
        </p:txBody>
      </p:sp>
    </p:spTree>
    <p:extLst>
      <p:ext uri="{BB962C8B-B14F-4D97-AF65-F5344CB8AC3E}">
        <p14:creationId xmlns:p14="http://schemas.microsoft.com/office/powerpoint/2010/main" val="19312095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cSld name="CCM no menu - no top nav">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1752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sub, 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469B-E245-44FF-914F-D0CCDECDE0C8}"/>
              </a:ext>
            </a:extLst>
          </p:cNvPr>
          <p:cNvSpPr>
            <a:spLocks noGrp="1"/>
          </p:cNvSpPr>
          <p:nvPr>
            <p:ph type="title"/>
          </p:nvPr>
        </p:nvSpPr>
        <p:spPr>
          <a:xfrm>
            <a:off x="274320" y="246888"/>
            <a:ext cx="11603736" cy="590931"/>
          </a:xfrm>
        </p:spPr>
        <p:txBody>
          <a:bodyPr vert="horz" lIns="91440" tIns="45720" rIns="91440" bIns="45720" rtlCol="0" anchor="t">
            <a:spAutoFit/>
          </a:bodyPr>
          <a:lstStyle>
            <a:lvl1pPr>
              <a:defRPr lang="en-US" sz="3600"/>
            </a:lvl1pPr>
          </a:lstStyle>
          <a:p>
            <a:pPr lvl="0"/>
            <a:r>
              <a:rPr lang="en-US"/>
              <a:t>Click to edit Master title style</a:t>
            </a:r>
          </a:p>
        </p:txBody>
      </p:sp>
      <p:sp>
        <p:nvSpPr>
          <p:cNvPr id="7" name="Text Placeholder 6">
            <a:extLst>
              <a:ext uri="{FF2B5EF4-FFF2-40B4-BE49-F238E27FC236}">
                <a16:creationId xmlns:a16="http://schemas.microsoft.com/office/drawing/2014/main" id="{8673601B-1801-4CAA-831F-424EC5AFCBFC}"/>
              </a:ext>
            </a:extLst>
          </p:cNvPr>
          <p:cNvSpPr>
            <a:spLocks noGrp="1"/>
          </p:cNvSpPr>
          <p:nvPr>
            <p:ph type="body" sz="quarter" idx="10" hasCustomPrompt="1"/>
          </p:nvPr>
        </p:nvSpPr>
        <p:spPr>
          <a:xfrm>
            <a:off x="325438" y="768096"/>
            <a:ext cx="11028362" cy="276999"/>
          </a:xfrm>
        </p:spPr>
        <p:txBody>
          <a:bodyPr>
            <a:spAutoFit/>
          </a:bodyPr>
          <a:lstStyle>
            <a:lvl1pPr>
              <a:defRPr sz="1200">
                <a:solidFill>
                  <a:schemeClr val="bg1">
                    <a:lumMod val="65000"/>
                  </a:schemeClr>
                </a:solidFill>
                <a:latin typeface="Segoe UI Semilight" panose="020B0402040204020203" pitchFamily="34" charset="0"/>
                <a:ea typeface="MS Office Symbol Semilight" panose="01000000000000000000" pitchFamily="2" charset="0"/>
                <a:cs typeface="Segoe UI Semilight" panose="020B0402040204020203" pitchFamily="34" charset="0"/>
              </a:defRPr>
            </a:lvl1pPr>
          </a:lstStyle>
          <a:p>
            <a:pPr lvl="0"/>
            <a:r>
              <a:rPr lang="en-US"/>
              <a:t>Sub-title</a:t>
            </a:r>
          </a:p>
        </p:txBody>
      </p:sp>
    </p:spTree>
    <p:extLst>
      <p:ext uri="{BB962C8B-B14F-4D97-AF65-F5344CB8AC3E}">
        <p14:creationId xmlns:p14="http://schemas.microsoft.com/office/powerpoint/2010/main" val="79170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75720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3" name="Footer Placeholder 4">
            <a:extLst>
              <a:ext uri="{FF2B5EF4-FFF2-40B4-BE49-F238E27FC236}">
                <a16:creationId xmlns:a16="http://schemas.microsoft.com/office/drawing/2014/main" id="{B05DAD89-D200-7AFB-9A2A-151A819EE84B}"/>
              </a:ext>
            </a:extLst>
          </p:cNvPr>
          <p:cNvSpPr>
            <a:spLocks noGrp="1"/>
          </p:cNvSpPr>
          <p:nvPr>
            <p:ph type="ftr" sz="quarter" idx="3"/>
          </p:nvPr>
        </p:nvSpPr>
        <p:spPr>
          <a:xfrm>
            <a:off x="-504217" y="638282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 Internal only.</a:t>
            </a:r>
          </a:p>
        </p:txBody>
      </p:sp>
    </p:spTree>
    <p:extLst>
      <p:ext uri="{BB962C8B-B14F-4D97-AF65-F5344CB8AC3E}">
        <p14:creationId xmlns:p14="http://schemas.microsoft.com/office/powerpoint/2010/main" val="327529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083301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5153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4653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11590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908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2900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709574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0742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1585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714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739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671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259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764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655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3003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5044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6797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259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82635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57001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54024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3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817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02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6473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86673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8454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4212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869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553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99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0219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6288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033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009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418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118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955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689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7290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4583705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704556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101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06671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57479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6010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4849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9600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3654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86365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1779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230177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83292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0114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07745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23518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9409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4819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1070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3786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34972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09752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36240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55627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04544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9682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125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447095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657498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16199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0998963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4082040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2952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05199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60235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5383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539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80334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92239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7369025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0328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76730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4451566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70585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319747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32452478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44472833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425915199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6453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25949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697548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25819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36900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2337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98849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8143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368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3095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6743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7229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4398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70168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0872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798440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55680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984040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79741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748035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46221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83780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06632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129727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223163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964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89203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607500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885856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191140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599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45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560358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768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2217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DDDC-33DD-4EA5-92C1-0A246300DE0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EB80D1-F2BC-4C13-B8C6-FDBFDF1DBC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061A6E-EA60-49FE-BC27-69DEDA5D9695}"/>
              </a:ext>
            </a:extLst>
          </p:cNvPr>
          <p:cNvSpPr>
            <a:spLocks noGrp="1"/>
          </p:cNvSpPr>
          <p:nvPr>
            <p:ph type="dt" sz="half" idx="10"/>
          </p:nvPr>
        </p:nvSpPr>
        <p:spPr/>
        <p:txBody>
          <a:bodyPr/>
          <a:lstStyle/>
          <a:p>
            <a:fld id="{1F4176F2-8D86-4580-89FA-2B6CCFC95254}" type="datetimeFigureOut">
              <a:rPr lang="en-GB" smtClean="0"/>
              <a:t>15/08/2025</a:t>
            </a:fld>
            <a:endParaRPr lang="en-GB"/>
          </a:p>
        </p:txBody>
      </p:sp>
      <p:sp>
        <p:nvSpPr>
          <p:cNvPr id="5" name="Footer Placeholder 4">
            <a:extLst>
              <a:ext uri="{FF2B5EF4-FFF2-40B4-BE49-F238E27FC236}">
                <a16:creationId xmlns:a16="http://schemas.microsoft.com/office/drawing/2014/main" id="{98AB12FA-E312-43B0-92EA-E21EC054D7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A05873-5267-4840-89B0-511C56A469FF}"/>
              </a:ext>
            </a:extLst>
          </p:cNvPr>
          <p:cNvSpPr>
            <a:spLocks noGrp="1"/>
          </p:cNvSpPr>
          <p:nvPr>
            <p:ph type="sldNum" sz="quarter" idx="12"/>
          </p:nvPr>
        </p:nvSpPr>
        <p:spPr/>
        <p:txBody>
          <a:bodyPr/>
          <a:lstStyle/>
          <a:p>
            <a:fld id="{AF78DDA9-50B0-4B11-B645-333777090936}" type="slidenum">
              <a:rPr lang="en-GB" smtClean="0"/>
              <a:t>‹#›</a:t>
            </a:fld>
            <a:endParaRPr lang="en-GB"/>
          </a:p>
        </p:txBody>
      </p:sp>
    </p:spTree>
    <p:extLst>
      <p:ext uri="{BB962C8B-B14F-4D97-AF65-F5344CB8AC3E}">
        <p14:creationId xmlns:p14="http://schemas.microsoft.com/office/powerpoint/2010/main" val="28773723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8271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6335" y="165153"/>
            <a:ext cx="11081177" cy="455949"/>
          </a:xfrm>
        </p:spPr>
        <p:txBody>
          <a:bodyPr anchor="t"/>
          <a:lstStyle>
            <a:lvl1pPr>
              <a:defRPr sz="2800">
                <a:solidFill>
                  <a:srgbClr val="008575"/>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563369" y="1620571"/>
            <a:ext cx="10874143" cy="4689743"/>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12782452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18234346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3310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198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151710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2713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62688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6301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764474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21085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32025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48973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5609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770208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72177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266164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6719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24736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27299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9400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10374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8106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291434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509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749754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11806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6915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5700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39616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3496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49984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8931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420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9631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56632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28841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3866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0392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993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143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58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016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516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317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969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7282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2070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solidFill>
                  <a:schemeClr val="accent2"/>
                </a:solidFill>
              </a:defRPr>
            </a:lvl1pPr>
          </a:lstStyle>
          <a:p>
            <a:r>
              <a:rPr lang="en-US"/>
              <a:t>Click to edit Master title style</a:t>
            </a:r>
          </a:p>
        </p:txBody>
      </p:sp>
      <p:sp>
        <p:nvSpPr>
          <p:cNvPr id="3" name="TextBox 2">
            <a:extLst>
              <a:ext uri="{FF2B5EF4-FFF2-40B4-BE49-F238E27FC236}">
                <a16:creationId xmlns:a16="http://schemas.microsoft.com/office/drawing/2014/main" id="{F5A4D454-6FCA-1C1C-AA58-75230642FA1A}"/>
              </a:ext>
            </a:extLst>
          </p:cNvPr>
          <p:cNvSpPr txBox="1"/>
          <p:nvPr userDrawn="1"/>
        </p:nvSpPr>
        <p:spPr>
          <a:xfrm>
            <a:off x="198782" y="6450496"/>
            <a:ext cx="2733121" cy="169277"/>
          </a:xfrm>
          <a:prstGeom prst="rect">
            <a:avLst/>
          </a:prstGeom>
          <a:noFill/>
        </p:spPr>
        <p:txBody>
          <a:bodyPr wrap="none" lIns="0" tIns="0" rIns="0" bIns="0" rtlCol="0">
            <a:spAutoFit/>
          </a:bodyPr>
          <a:lstStyle/>
          <a:p>
            <a:pPr algn="l"/>
            <a:r>
              <a:rPr lang="en-US" sz="1100"/>
              <a:t>Microsoft confidential. For internal use only.</a:t>
            </a:r>
          </a:p>
        </p:txBody>
      </p:sp>
    </p:spTree>
    <p:extLst>
      <p:ext uri="{BB962C8B-B14F-4D97-AF65-F5344CB8AC3E}">
        <p14:creationId xmlns:p14="http://schemas.microsoft.com/office/powerpoint/2010/main" val="182460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33452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5598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71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972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35056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29144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863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438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95207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00451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07675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76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6103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9971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3776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7954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46178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9387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857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1744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38292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2879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507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5086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6725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1387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8846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524291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518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7776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61683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80197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1267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52063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07826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85817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7765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4672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783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570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2386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105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31650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4B12-A61C-44E2-8F0B-CC14E0CA66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82F0A4-BD5C-4706-B93E-99B0559EA8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D23CD1-2407-4E50-A7B7-9D3D54C1CA48}"/>
              </a:ext>
            </a:extLst>
          </p:cNvPr>
          <p:cNvSpPr>
            <a:spLocks noGrp="1"/>
          </p:cNvSpPr>
          <p:nvPr>
            <p:ph type="dt" sz="half" idx="10"/>
          </p:nvPr>
        </p:nvSpPr>
        <p:spPr/>
        <p:txBody>
          <a:bodyPr/>
          <a:lstStyle/>
          <a:p>
            <a:fld id="{B6956ED6-033A-4C54-940C-5F130D0F7123}" type="datetimeFigureOut">
              <a:rPr lang="en-US" smtClean="0"/>
              <a:t>8/15/2025</a:t>
            </a:fld>
            <a:endParaRPr lang="en-US"/>
          </a:p>
        </p:txBody>
      </p:sp>
      <p:sp>
        <p:nvSpPr>
          <p:cNvPr id="5" name="Footer Placeholder 4">
            <a:extLst>
              <a:ext uri="{FF2B5EF4-FFF2-40B4-BE49-F238E27FC236}">
                <a16:creationId xmlns:a16="http://schemas.microsoft.com/office/drawing/2014/main" id="{212CA17A-AC52-47BF-8E7C-638E6E406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B6E22-04CB-45A3-B3E2-02269E2C1F7E}"/>
              </a:ext>
            </a:extLst>
          </p:cNvPr>
          <p:cNvSpPr>
            <a:spLocks noGrp="1"/>
          </p:cNvSpPr>
          <p:nvPr>
            <p:ph type="sldNum" sz="quarter" idx="12"/>
          </p:nvPr>
        </p:nvSpPr>
        <p:spPr/>
        <p:txBody>
          <a:bodyPr/>
          <a:lstStyle/>
          <a:p>
            <a:fld id="{E21E0F39-8075-44BF-8357-7BC9ECD68033}" type="slidenum">
              <a:rPr lang="en-US" smtClean="0"/>
              <a:t>‹#›</a:t>
            </a:fld>
            <a:endParaRPr lang="en-US"/>
          </a:p>
        </p:txBody>
      </p:sp>
    </p:spTree>
    <p:extLst>
      <p:ext uri="{BB962C8B-B14F-4D97-AF65-F5344CB8AC3E}">
        <p14:creationId xmlns:p14="http://schemas.microsoft.com/office/powerpoint/2010/main" val="27492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33F1B-F71E-4329-815A-39B2023F53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0A872E-FAC4-4F6F-8CAE-2E50AE92EF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D904B4-6BC7-42E2-98CA-486666F2CACC}"/>
              </a:ext>
            </a:extLst>
          </p:cNvPr>
          <p:cNvSpPr>
            <a:spLocks noGrp="1"/>
          </p:cNvSpPr>
          <p:nvPr>
            <p:ph type="dt" sz="half" idx="10"/>
          </p:nvPr>
        </p:nvSpPr>
        <p:spPr/>
        <p:txBody>
          <a:bodyPr/>
          <a:lstStyle/>
          <a:p>
            <a:fld id="{37CE0781-BDAD-48E8-A024-841299400017}" type="datetimeFigureOut">
              <a:rPr lang="en-US" smtClean="0"/>
              <a:t>8/15/2025</a:t>
            </a:fld>
            <a:endParaRPr lang="en-US"/>
          </a:p>
        </p:txBody>
      </p:sp>
      <p:sp>
        <p:nvSpPr>
          <p:cNvPr id="5" name="Footer Placeholder 4">
            <a:extLst>
              <a:ext uri="{FF2B5EF4-FFF2-40B4-BE49-F238E27FC236}">
                <a16:creationId xmlns:a16="http://schemas.microsoft.com/office/drawing/2014/main" id="{9839C417-6AA9-430B-8739-A8AB560D0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BB21E-4BF1-4F71-886F-4711FEDD099D}"/>
              </a:ext>
            </a:extLst>
          </p:cNvPr>
          <p:cNvSpPr>
            <a:spLocks noGrp="1"/>
          </p:cNvSpPr>
          <p:nvPr>
            <p:ph type="sldNum" sz="quarter" idx="12"/>
          </p:nvPr>
        </p:nvSpPr>
        <p:spPr/>
        <p:txBody>
          <a:bodyPr/>
          <a:lstStyle/>
          <a:p>
            <a:fld id="{223715E6-CD66-4D7C-A04D-671AE31E094C}" type="slidenum">
              <a:rPr lang="en-US" smtClean="0"/>
              <a:t>‹#›</a:t>
            </a:fld>
            <a:endParaRPr lang="en-US"/>
          </a:p>
        </p:txBody>
      </p:sp>
    </p:spTree>
    <p:extLst>
      <p:ext uri="{BB962C8B-B14F-4D97-AF65-F5344CB8AC3E}">
        <p14:creationId xmlns:p14="http://schemas.microsoft.com/office/powerpoint/2010/main" val="24919499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194116-33EE-4F13-9859-32F7D250E3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8" name="Rectangle 7">
            <a:extLst>
              <a:ext uri="{FF2B5EF4-FFF2-40B4-BE49-F238E27FC236}">
                <a16:creationId xmlns:a16="http://schemas.microsoft.com/office/drawing/2014/main" id="{7F6B02A3-4FA8-42A7-9AA0-1C83AB17FFF5}"/>
              </a:ext>
            </a:extLst>
          </p:cNvPr>
          <p:cNvSpPr/>
          <p:nvPr userDrawn="1"/>
        </p:nvSpPr>
        <p:spPr bwMode="auto">
          <a:xfrm>
            <a:off x="0" y="-1760"/>
            <a:ext cx="12191999" cy="6858000"/>
          </a:xfrm>
          <a:prstGeom prst="rect">
            <a:avLst/>
          </a:prstGeom>
          <a:gradFill flip="none" rotWithShape="1">
            <a:gsLst>
              <a:gs pos="76000">
                <a:schemeClr val="tx2">
                  <a:alpha val="0"/>
                </a:schemeClr>
              </a:gs>
              <a:gs pos="29000">
                <a:schemeClr val="tx2">
                  <a:alpha val="81000"/>
                </a:schemeClr>
              </a:gs>
              <a:gs pos="57000">
                <a:srgbClr val="0D0D0D">
                  <a:alpha val="30000"/>
                </a:srgbClr>
              </a:gs>
              <a:gs pos="48000">
                <a:schemeClr val="tx2">
                  <a:alpha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4">
            <a:extLst>
              <a:ext uri="{FF2B5EF4-FFF2-40B4-BE49-F238E27FC236}">
                <a16:creationId xmlns:a16="http://schemas.microsoft.com/office/drawing/2014/main" id="{D8F16843-D2F6-4BB0-8C20-857D30CC6754}"/>
              </a:ext>
            </a:extLst>
          </p:cNvPr>
          <p:cNvGrpSpPr>
            <a:grpSpLocks noChangeAspect="1"/>
          </p:cNvGrpSpPr>
          <p:nvPr userDrawn="1"/>
        </p:nvGrpSpPr>
        <p:grpSpPr bwMode="auto">
          <a:xfrm>
            <a:off x="584200" y="585788"/>
            <a:ext cx="1366838" cy="292100"/>
            <a:chOff x="368" y="369"/>
            <a:chExt cx="861" cy="184"/>
          </a:xfrm>
        </p:grpSpPr>
        <p:sp>
          <p:nvSpPr>
            <p:cNvPr id="3" name="AutoShape 3">
              <a:extLst>
                <a:ext uri="{FF2B5EF4-FFF2-40B4-BE49-F238E27FC236}">
                  <a16:creationId xmlns:a16="http://schemas.microsoft.com/office/drawing/2014/main" id="{B730620F-75A9-438D-A540-9CD6BFA464AD}"/>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Freeform 5">
              <a:extLst>
                <a:ext uri="{FF2B5EF4-FFF2-40B4-BE49-F238E27FC236}">
                  <a16:creationId xmlns:a16="http://schemas.microsoft.com/office/drawing/2014/main" id="{08CD0E69-3EF9-4D65-A8F8-01F0164417A6}"/>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6">
              <a:extLst>
                <a:ext uri="{FF2B5EF4-FFF2-40B4-BE49-F238E27FC236}">
                  <a16:creationId xmlns:a16="http://schemas.microsoft.com/office/drawing/2014/main" id="{70B45D67-14D9-49D7-90E3-A199DFA19E53}"/>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035945D3-E034-40D7-8225-56D3E823C40A}"/>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8">
              <a:extLst>
                <a:ext uri="{FF2B5EF4-FFF2-40B4-BE49-F238E27FC236}">
                  <a16:creationId xmlns:a16="http://schemas.microsoft.com/office/drawing/2014/main" id="{085ACA9F-25A0-4877-BE40-2933993252BE}"/>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9">
              <a:extLst>
                <a:ext uri="{FF2B5EF4-FFF2-40B4-BE49-F238E27FC236}">
                  <a16:creationId xmlns:a16="http://schemas.microsoft.com/office/drawing/2014/main" id="{33BFF45D-EC9C-43D6-9189-183AFB60FF7C}"/>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3" name="Title 1">
            <a:extLst>
              <a:ext uri="{FF2B5EF4-FFF2-40B4-BE49-F238E27FC236}">
                <a16:creationId xmlns:a16="http://schemas.microsoft.com/office/drawing/2014/main" id="{D86BE776-7674-45D2-BD98-BF278D6D257F}"/>
              </a:ext>
            </a:extLst>
          </p:cNvPr>
          <p:cNvSpPr>
            <a:spLocks noGrp="1"/>
          </p:cNvSpPr>
          <p:nvPr userDrawn="1">
            <p:ph type="title" hasCustomPrompt="1"/>
          </p:nvPr>
        </p:nvSpPr>
        <p:spPr>
          <a:xfrm>
            <a:off x="584200" y="2979778"/>
            <a:ext cx="7035800" cy="553998"/>
          </a:xfrm>
          <a:noFill/>
        </p:spPr>
        <p:txBody>
          <a:bodyPr wrap="square" lIns="0" tIns="0" rIns="0" bIns="0" anchor="b" anchorCtr="0">
            <a:spAutoFit/>
          </a:bodyPr>
          <a:lstStyle>
            <a:lvl1pPr>
              <a:defRPr sz="3600" spc="-50" baseline="0">
                <a:gradFill>
                  <a:gsLst>
                    <a:gs pos="29000">
                      <a:schemeClr val="bg1"/>
                    </a:gs>
                    <a:gs pos="56000">
                      <a:schemeClr val="bg1"/>
                    </a:gs>
                  </a:gsLst>
                  <a:lin ang="5400000" scaled="0"/>
                </a:gradFill>
                <a:latin typeface="+mj-lt"/>
                <a:cs typeface="Segoe UI" panose="020B0502040204020203" pitchFamily="34" charset="0"/>
              </a:defRPr>
            </a:lvl1pPr>
          </a:lstStyle>
          <a:p>
            <a:r>
              <a:rPr lang="en-US"/>
              <a:t>Presentation title goes here</a:t>
            </a:r>
          </a:p>
        </p:txBody>
      </p:sp>
      <p:sp>
        <p:nvSpPr>
          <p:cNvPr id="194" name="Text Placeholder 4">
            <a:extLst>
              <a:ext uri="{FF2B5EF4-FFF2-40B4-BE49-F238E27FC236}">
                <a16:creationId xmlns:a16="http://schemas.microsoft.com/office/drawing/2014/main" id="{CC33430D-45F7-4862-AF17-8AB2F85D0353}"/>
              </a:ext>
            </a:extLst>
          </p:cNvPr>
          <p:cNvSpPr>
            <a:spLocks noGrp="1"/>
          </p:cNvSpPr>
          <p:nvPr userDrawn="1">
            <p:ph type="body" sz="quarter" idx="12" hasCustomPrompt="1"/>
          </p:nvPr>
        </p:nvSpPr>
        <p:spPr>
          <a:xfrm>
            <a:off x="584199" y="3962400"/>
            <a:ext cx="7035800" cy="307777"/>
          </a:xfrm>
          <a:noFill/>
        </p:spPr>
        <p:txBody>
          <a:bodyPr wrap="square" lIns="0" tIns="0" rIns="0" bIns="0">
            <a:spAutoFit/>
          </a:bodyPr>
          <a:lstStyle>
            <a:lvl1pPr marL="0" indent="0">
              <a:spcBef>
                <a:spcPts val="0"/>
              </a:spcBef>
              <a:buNone/>
              <a:defRPr sz="2000" spc="0" baseline="0">
                <a:gradFill>
                  <a:gsLst>
                    <a:gs pos="29000">
                      <a:schemeClr val="bg1"/>
                    </a:gs>
                    <a:gs pos="56000">
                      <a:schemeClr val="bg1"/>
                    </a:gs>
                  </a:gsLst>
                  <a:lin ang="5400000" scaled="0"/>
                </a:gradFill>
                <a:latin typeface="+mn-lt"/>
                <a:cs typeface="Segoe UI" panose="020B0502040204020203" pitchFamily="34" charset="0"/>
              </a:defRPr>
            </a:lvl1pPr>
          </a:lstStyle>
          <a:p>
            <a:pPr lvl="0"/>
            <a:r>
              <a:rPr lang="en-US"/>
              <a:t>Firstname Lastname, Job Title</a:t>
            </a:r>
          </a:p>
        </p:txBody>
      </p:sp>
      <p:sp>
        <p:nvSpPr>
          <p:cNvPr id="209" name="Footer Placeholder 3">
            <a:extLst>
              <a:ext uri="{FF2B5EF4-FFF2-40B4-BE49-F238E27FC236}">
                <a16:creationId xmlns:a16="http://schemas.microsoft.com/office/drawing/2014/main" id="{587C52A9-A929-4529-A9D2-E81B6FEFD0E2}"/>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
        <p:nvSpPr>
          <p:cNvPr id="131" name="Freeform 101">
            <a:extLst>
              <a:ext uri="{FF2B5EF4-FFF2-40B4-BE49-F238E27FC236}">
                <a16:creationId xmlns:a16="http://schemas.microsoft.com/office/drawing/2014/main" id="{B1FF9178-73F9-4E0F-AEDE-70FB32242276}"/>
              </a:ext>
            </a:extLst>
          </p:cNvPr>
          <p:cNvSpPr>
            <a:spLocks/>
          </p:cNvSpPr>
          <p:nvPr userDrawn="1"/>
        </p:nvSpPr>
        <p:spPr bwMode="gray">
          <a:xfrm rot="8495221" flipH="1">
            <a:off x="7941482" y="928969"/>
            <a:ext cx="1841393" cy="1842460"/>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E3BF8A2B-754E-402F-ADD9-4BDF4C17243F}"/>
              </a:ext>
            </a:extLst>
          </p:cNvPr>
          <p:cNvSpPr/>
          <p:nvPr userDrawn="1"/>
        </p:nvSpPr>
        <p:spPr bwMode="gray">
          <a:xfrm rot="8495221" flipH="1">
            <a:off x="9789974" y="2546706"/>
            <a:ext cx="1604931" cy="16049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92">
            <a:extLst>
              <a:ext uri="{FF2B5EF4-FFF2-40B4-BE49-F238E27FC236}">
                <a16:creationId xmlns:a16="http://schemas.microsoft.com/office/drawing/2014/main" id="{E2388F88-4000-41A5-A0E0-27473CFB731B}"/>
              </a:ext>
            </a:extLst>
          </p:cNvPr>
          <p:cNvSpPr>
            <a:spLocks/>
          </p:cNvSpPr>
          <p:nvPr userDrawn="1"/>
        </p:nvSpPr>
        <p:spPr bwMode="gray">
          <a:xfrm rot="8495221" flipH="1">
            <a:off x="9398290" y="725182"/>
            <a:ext cx="2085342" cy="2085341"/>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94">
            <a:extLst>
              <a:ext uri="{FF2B5EF4-FFF2-40B4-BE49-F238E27FC236}">
                <a16:creationId xmlns:a16="http://schemas.microsoft.com/office/drawing/2014/main" id="{E9DF41E0-5560-40AD-BD5B-BB7B9616B21F}"/>
              </a:ext>
            </a:extLst>
          </p:cNvPr>
          <p:cNvSpPr>
            <a:spLocks/>
          </p:cNvSpPr>
          <p:nvPr userDrawn="1"/>
        </p:nvSpPr>
        <p:spPr bwMode="gray">
          <a:xfrm rot="5638064" flipH="1">
            <a:off x="11225922" y="473112"/>
            <a:ext cx="603454" cy="604524"/>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95">
            <a:extLst>
              <a:ext uri="{FF2B5EF4-FFF2-40B4-BE49-F238E27FC236}">
                <a16:creationId xmlns:a16="http://schemas.microsoft.com/office/drawing/2014/main" id="{8EF86369-DC30-44AA-95DB-44AA8C6EF42F}"/>
              </a:ext>
            </a:extLst>
          </p:cNvPr>
          <p:cNvSpPr>
            <a:spLocks/>
          </p:cNvSpPr>
          <p:nvPr userDrawn="1"/>
        </p:nvSpPr>
        <p:spPr bwMode="gray">
          <a:xfrm rot="5638064" flipH="1">
            <a:off x="10834615" y="811167"/>
            <a:ext cx="726499" cy="623784"/>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02">
            <a:extLst>
              <a:ext uri="{FF2B5EF4-FFF2-40B4-BE49-F238E27FC236}">
                <a16:creationId xmlns:a16="http://schemas.microsoft.com/office/drawing/2014/main" id="{A8B584D2-6C6E-4156-98CD-0F70FEAC649D}"/>
              </a:ext>
            </a:extLst>
          </p:cNvPr>
          <p:cNvSpPr>
            <a:spLocks/>
          </p:cNvSpPr>
          <p:nvPr userDrawn="1"/>
        </p:nvSpPr>
        <p:spPr bwMode="gray">
          <a:xfrm rot="8495221" flipH="1">
            <a:off x="9240410" y="1339923"/>
            <a:ext cx="674070" cy="945840"/>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1">
              <a:lumMod val="60000"/>
              <a:lumOff val="40000"/>
            </a:schemeClr>
          </a:solidFill>
          <a:ln w="9525">
            <a:solidFill>
              <a:schemeClr val="accent1">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97">
            <a:extLst>
              <a:ext uri="{FF2B5EF4-FFF2-40B4-BE49-F238E27FC236}">
                <a16:creationId xmlns:a16="http://schemas.microsoft.com/office/drawing/2014/main" id="{1AA105B2-413B-47FC-BAE8-8DF5257DAA0B}"/>
              </a:ext>
            </a:extLst>
          </p:cNvPr>
          <p:cNvSpPr>
            <a:spLocks/>
          </p:cNvSpPr>
          <p:nvPr userDrawn="1"/>
        </p:nvSpPr>
        <p:spPr bwMode="gray">
          <a:xfrm rot="8495221" flipH="1">
            <a:off x="10154228" y="2445137"/>
            <a:ext cx="765016" cy="495389"/>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8FC0BFD5-059D-4263-B33C-087848093FCD}"/>
              </a:ext>
            </a:extLst>
          </p:cNvPr>
          <p:cNvGrpSpPr/>
          <p:nvPr userDrawn="1"/>
        </p:nvGrpSpPr>
        <p:grpSpPr>
          <a:xfrm rot="9049643">
            <a:off x="10698424" y="3822919"/>
            <a:ext cx="625174" cy="895223"/>
            <a:chOff x="7630791" y="1883473"/>
            <a:chExt cx="602580" cy="862868"/>
          </a:xfrm>
        </p:grpSpPr>
        <p:sp>
          <p:nvSpPr>
            <p:cNvPr id="189" name="Oval 199">
              <a:extLst>
                <a:ext uri="{FF2B5EF4-FFF2-40B4-BE49-F238E27FC236}">
                  <a16:creationId xmlns:a16="http://schemas.microsoft.com/office/drawing/2014/main" id="{CC370E82-FD3C-44A8-9005-BA6F8B6A916E}"/>
                </a:ext>
              </a:extLst>
            </p:cNvPr>
            <p:cNvSpPr>
              <a:spLocks noChangeArrowheads="1"/>
            </p:cNvSpPr>
            <p:nvPr/>
          </p:nvSpPr>
          <p:spPr bwMode="gray">
            <a:xfrm rot="18515394" flipH="1">
              <a:off x="7630791" y="1883473"/>
              <a:ext cx="477485" cy="47748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200">
              <a:extLst>
                <a:ext uri="{FF2B5EF4-FFF2-40B4-BE49-F238E27FC236}">
                  <a16:creationId xmlns:a16="http://schemas.microsoft.com/office/drawing/2014/main" id="{E6D7CEC6-CD14-4A0B-A107-4A3EAD43BB37}"/>
                </a:ext>
              </a:extLst>
            </p:cNvPr>
            <p:cNvSpPr>
              <a:spLocks/>
            </p:cNvSpPr>
            <p:nvPr/>
          </p:nvSpPr>
          <p:spPr bwMode="gray">
            <a:xfrm rot="18515394" flipH="1">
              <a:off x="7694009" y="2206979"/>
              <a:ext cx="497079" cy="581645"/>
            </a:xfrm>
            <a:custGeom>
              <a:avLst/>
              <a:gdLst>
                <a:gd name="T0" fmla="*/ 176 w 484"/>
                <a:gd name="T1" fmla="*/ 568 h 568"/>
                <a:gd name="T2" fmla="*/ 217 w 484"/>
                <a:gd name="T3" fmla="*/ 286 h 568"/>
                <a:gd name="T4" fmla="*/ 170 w 484"/>
                <a:gd name="T5" fmla="*/ 233 h 568"/>
                <a:gd name="T6" fmla="*/ 0 w 484"/>
                <a:gd name="T7" fmla="*/ 233 h 568"/>
                <a:gd name="T8" fmla="*/ 233 w 484"/>
                <a:gd name="T9" fmla="*/ 0 h 568"/>
                <a:gd name="T10" fmla="*/ 233 w 484"/>
                <a:gd name="T11" fmla="*/ 136 h 568"/>
                <a:gd name="T12" fmla="*/ 306 w 484"/>
                <a:gd name="T13" fmla="*/ 175 h 568"/>
                <a:gd name="T14" fmla="*/ 484 w 484"/>
                <a:gd name="T15" fmla="*/ 62 h 568"/>
                <a:gd name="T16" fmla="*/ 369 w 484"/>
                <a:gd name="T17" fmla="*/ 508 h 568"/>
                <a:gd name="T18" fmla="*/ 176 w 484"/>
                <a:gd name="T19"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568">
                  <a:moveTo>
                    <a:pt x="176" y="568"/>
                  </a:moveTo>
                  <a:cubicBezTo>
                    <a:pt x="217" y="286"/>
                    <a:pt x="217" y="286"/>
                    <a:pt x="217" y="286"/>
                  </a:cubicBezTo>
                  <a:cubicBezTo>
                    <a:pt x="221" y="258"/>
                    <a:pt x="199" y="233"/>
                    <a:pt x="170" y="233"/>
                  </a:cubicBezTo>
                  <a:cubicBezTo>
                    <a:pt x="0" y="233"/>
                    <a:pt x="0" y="233"/>
                    <a:pt x="0" y="233"/>
                  </a:cubicBezTo>
                  <a:cubicBezTo>
                    <a:pt x="233" y="0"/>
                    <a:pt x="233" y="0"/>
                    <a:pt x="233" y="0"/>
                  </a:cubicBezTo>
                  <a:cubicBezTo>
                    <a:pt x="233" y="136"/>
                    <a:pt x="233" y="136"/>
                    <a:pt x="233" y="136"/>
                  </a:cubicBezTo>
                  <a:cubicBezTo>
                    <a:pt x="233" y="173"/>
                    <a:pt x="274" y="195"/>
                    <a:pt x="306" y="175"/>
                  </a:cubicBezTo>
                  <a:cubicBezTo>
                    <a:pt x="484" y="62"/>
                    <a:pt x="484" y="62"/>
                    <a:pt x="484" y="62"/>
                  </a:cubicBezTo>
                  <a:cubicBezTo>
                    <a:pt x="369" y="508"/>
                    <a:pt x="369" y="508"/>
                    <a:pt x="369" y="508"/>
                  </a:cubicBezTo>
                  <a:lnTo>
                    <a:pt x="176" y="5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0963BA3E-8489-4C7C-9192-534ABFC9AE49}"/>
              </a:ext>
            </a:extLst>
          </p:cNvPr>
          <p:cNvGrpSpPr/>
          <p:nvPr userDrawn="1"/>
        </p:nvGrpSpPr>
        <p:grpSpPr>
          <a:xfrm>
            <a:off x="8410704" y="1390577"/>
            <a:ext cx="721192" cy="974552"/>
            <a:chOff x="9587405" y="1791235"/>
            <a:chExt cx="498707" cy="673906"/>
          </a:xfrm>
        </p:grpSpPr>
        <p:sp>
          <p:nvSpPr>
            <p:cNvPr id="179" name="Freeform 22">
              <a:extLst>
                <a:ext uri="{FF2B5EF4-FFF2-40B4-BE49-F238E27FC236}">
                  <a16:creationId xmlns:a16="http://schemas.microsoft.com/office/drawing/2014/main" id="{09B1D229-9477-44EE-86B3-DE37BDCA62B9}"/>
                </a:ext>
              </a:extLst>
            </p:cNvPr>
            <p:cNvSpPr>
              <a:spLocks/>
            </p:cNvSpPr>
            <p:nvPr/>
          </p:nvSpPr>
          <p:spPr bwMode="auto">
            <a:xfrm>
              <a:off x="9587405" y="1791235"/>
              <a:ext cx="498707" cy="673906"/>
            </a:xfrm>
            <a:custGeom>
              <a:avLst/>
              <a:gdLst>
                <a:gd name="T0" fmla="*/ 16 w 403"/>
                <a:gd name="T1" fmla="*/ 550 h 550"/>
                <a:gd name="T2" fmla="*/ 0 w 403"/>
                <a:gd name="T3" fmla="*/ 534 h 550"/>
                <a:gd name="T4" fmla="*/ 0 w 403"/>
                <a:gd name="T5" fmla="*/ 17 h 550"/>
                <a:gd name="T6" fmla="*/ 16 w 403"/>
                <a:gd name="T7" fmla="*/ 0 h 550"/>
                <a:gd name="T8" fmla="*/ 387 w 403"/>
                <a:gd name="T9" fmla="*/ 0 h 550"/>
                <a:gd name="T10" fmla="*/ 403 w 403"/>
                <a:gd name="T11" fmla="*/ 17 h 550"/>
                <a:gd name="T12" fmla="*/ 403 w 403"/>
                <a:gd name="T13" fmla="*/ 534 h 550"/>
                <a:gd name="T14" fmla="*/ 387 w 403"/>
                <a:gd name="T15" fmla="*/ 550 h 550"/>
                <a:gd name="T16" fmla="*/ 16 w 403"/>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3" h="550">
                  <a:moveTo>
                    <a:pt x="16" y="550"/>
                  </a:moveTo>
                  <a:cubicBezTo>
                    <a:pt x="7" y="550"/>
                    <a:pt x="0" y="543"/>
                    <a:pt x="0" y="534"/>
                  </a:cubicBezTo>
                  <a:cubicBezTo>
                    <a:pt x="0" y="17"/>
                    <a:pt x="0" y="17"/>
                    <a:pt x="0" y="17"/>
                  </a:cubicBezTo>
                  <a:cubicBezTo>
                    <a:pt x="0" y="8"/>
                    <a:pt x="7" y="0"/>
                    <a:pt x="16" y="0"/>
                  </a:cubicBezTo>
                  <a:cubicBezTo>
                    <a:pt x="387" y="0"/>
                    <a:pt x="387" y="0"/>
                    <a:pt x="387" y="0"/>
                  </a:cubicBezTo>
                  <a:cubicBezTo>
                    <a:pt x="396" y="0"/>
                    <a:pt x="403" y="8"/>
                    <a:pt x="403" y="17"/>
                  </a:cubicBezTo>
                  <a:cubicBezTo>
                    <a:pt x="403" y="534"/>
                    <a:pt x="403" y="534"/>
                    <a:pt x="403" y="534"/>
                  </a:cubicBezTo>
                  <a:cubicBezTo>
                    <a:pt x="403" y="543"/>
                    <a:pt x="396" y="550"/>
                    <a:pt x="387" y="550"/>
                  </a:cubicBezTo>
                  <a:lnTo>
                    <a:pt x="16" y="550"/>
                  </a:lnTo>
                  <a:close/>
                </a:path>
              </a:pathLst>
            </a:custGeom>
            <a:solidFill>
              <a:schemeClr val="tx1">
                <a:lumMod val="25000"/>
                <a:lumOff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0" name="Rectangle 23">
              <a:extLst>
                <a:ext uri="{FF2B5EF4-FFF2-40B4-BE49-F238E27FC236}">
                  <a16:creationId xmlns:a16="http://schemas.microsoft.com/office/drawing/2014/main" id="{EA12BA8A-7348-4AEC-9218-55887F2E3B79}"/>
                </a:ext>
              </a:extLst>
            </p:cNvPr>
            <p:cNvSpPr>
              <a:spLocks noChangeArrowheads="1"/>
            </p:cNvSpPr>
            <p:nvPr/>
          </p:nvSpPr>
          <p:spPr bwMode="auto">
            <a:xfrm>
              <a:off x="9643648" y="1845692"/>
              <a:ext cx="385737" cy="564992"/>
            </a:xfrm>
            <a:prstGeom prst="rect">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1" name="Rectangle 34">
              <a:extLst>
                <a:ext uri="{FF2B5EF4-FFF2-40B4-BE49-F238E27FC236}">
                  <a16:creationId xmlns:a16="http://schemas.microsoft.com/office/drawing/2014/main" id="{1C5C4252-F475-4C4C-9AA7-DF3613138580}"/>
                </a:ext>
              </a:extLst>
            </p:cNvPr>
            <p:cNvSpPr>
              <a:spLocks noChangeArrowheads="1"/>
            </p:cNvSpPr>
            <p:nvPr/>
          </p:nvSpPr>
          <p:spPr bwMode="auto">
            <a:xfrm>
              <a:off x="9677685" y="1950068"/>
              <a:ext cx="319936" cy="4038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2" name="Freeform 35">
              <a:extLst>
                <a:ext uri="{FF2B5EF4-FFF2-40B4-BE49-F238E27FC236}">
                  <a16:creationId xmlns:a16="http://schemas.microsoft.com/office/drawing/2014/main" id="{383E2D0E-65C4-4E32-9A86-D72DD556ADD2}"/>
                </a:ext>
              </a:extLst>
            </p:cNvPr>
            <p:cNvSpPr>
              <a:spLocks noEditPoints="1"/>
            </p:cNvSpPr>
            <p:nvPr/>
          </p:nvSpPr>
          <p:spPr bwMode="auto">
            <a:xfrm>
              <a:off x="9723065" y="1863844"/>
              <a:ext cx="226904" cy="95300"/>
            </a:xfrm>
            <a:custGeom>
              <a:avLst/>
              <a:gdLst>
                <a:gd name="T0" fmla="*/ 175 w 183"/>
                <a:gd name="T1" fmla="*/ 35 h 79"/>
                <a:gd name="T2" fmla="*/ 128 w 183"/>
                <a:gd name="T3" fmla="*/ 35 h 79"/>
                <a:gd name="T4" fmla="*/ 93 w 183"/>
                <a:gd name="T5" fmla="*/ 0 h 79"/>
                <a:gd name="T6" fmla="*/ 57 w 183"/>
                <a:gd name="T7" fmla="*/ 35 h 79"/>
                <a:gd name="T8" fmla="*/ 8 w 183"/>
                <a:gd name="T9" fmla="*/ 35 h 79"/>
                <a:gd name="T10" fmla="*/ 0 w 183"/>
                <a:gd name="T11" fmla="*/ 43 h 79"/>
                <a:gd name="T12" fmla="*/ 0 w 183"/>
                <a:gd name="T13" fmla="*/ 71 h 79"/>
                <a:gd name="T14" fmla="*/ 8 w 183"/>
                <a:gd name="T15" fmla="*/ 79 h 79"/>
                <a:gd name="T16" fmla="*/ 175 w 183"/>
                <a:gd name="T17" fmla="*/ 79 h 79"/>
                <a:gd name="T18" fmla="*/ 183 w 183"/>
                <a:gd name="T19" fmla="*/ 71 h 79"/>
                <a:gd name="T20" fmla="*/ 183 w 183"/>
                <a:gd name="T21" fmla="*/ 43 h 79"/>
                <a:gd name="T22" fmla="*/ 175 w 183"/>
                <a:gd name="T23" fmla="*/ 35 h 79"/>
                <a:gd name="T24" fmla="*/ 73 w 183"/>
                <a:gd name="T25" fmla="*/ 35 h 79"/>
                <a:gd name="T26" fmla="*/ 93 w 183"/>
                <a:gd name="T27" fmla="*/ 15 h 79"/>
                <a:gd name="T28" fmla="*/ 112 w 183"/>
                <a:gd name="T29" fmla="*/ 35 h 79"/>
                <a:gd name="T30" fmla="*/ 73 w 183"/>
                <a:gd name="T3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79">
                  <a:moveTo>
                    <a:pt x="175" y="35"/>
                  </a:moveTo>
                  <a:cubicBezTo>
                    <a:pt x="128" y="35"/>
                    <a:pt x="128" y="35"/>
                    <a:pt x="128" y="35"/>
                  </a:cubicBezTo>
                  <a:cubicBezTo>
                    <a:pt x="128" y="15"/>
                    <a:pt x="112" y="0"/>
                    <a:pt x="93" y="0"/>
                  </a:cubicBezTo>
                  <a:cubicBezTo>
                    <a:pt x="73" y="0"/>
                    <a:pt x="57" y="15"/>
                    <a:pt x="57" y="35"/>
                  </a:cubicBezTo>
                  <a:cubicBezTo>
                    <a:pt x="8" y="35"/>
                    <a:pt x="8" y="35"/>
                    <a:pt x="8" y="35"/>
                  </a:cubicBezTo>
                  <a:cubicBezTo>
                    <a:pt x="4" y="35"/>
                    <a:pt x="0" y="38"/>
                    <a:pt x="0" y="43"/>
                  </a:cubicBezTo>
                  <a:cubicBezTo>
                    <a:pt x="0" y="71"/>
                    <a:pt x="0" y="71"/>
                    <a:pt x="0" y="71"/>
                  </a:cubicBezTo>
                  <a:cubicBezTo>
                    <a:pt x="0" y="75"/>
                    <a:pt x="4" y="79"/>
                    <a:pt x="8" y="79"/>
                  </a:cubicBezTo>
                  <a:cubicBezTo>
                    <a:pt x="175" y="79"/>
                    <a:pt x="175" y="79"/>
                    <a:pt x="175" y="79"/>
                  </a:cubicBezTo>
                  <a:cubicBezTo>
                    <a:pt x="180" y="79"/>
                    <a:pt x="183" y="75"/>
                    <a:pt x="183" y="71"/>
                  </a:cubicBezTo>
                  <a:cubicBezTo>
                    <a:pt x="183" y="43"/>
                    <a:pt x="183" y="43"/>
                    <a:pt x="183" y="43"/>
                  </a:cubicBezTo>
                  <a:cubicBezTo>
                    <a:pt x="183" y="38"/>
                    <a:pt x="180" y="35"/>
                    <a:pt x="175" y="35"/>
                  </a:cubicBezTo>
                  <a:close/>
                  <a:moveTo>
                    <a:pt x="73" y="35"/>
                  </a:moveTo>
                  <a:cubicBezTo>
                    <a:pt x="73" y="24"/>
                    <a:pt x="82" y="15"/>
                    <a:pt x="93" y="15"/>
                  </a:cubicBezTo>
                  <a:cubicBezTo>
                    <a:pt x="103" y="15"/>
                    <a:pt x="112" y="24"/>
                    <a:pt x="112" y="35"/>
                  </a:cubicBezTo>
                  <a:lnTo>
                    <a:pt x="73"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3" name="Freeform 36">
              <a:extLst>
                <a:ext uri="{FF2B5EF4-FFF2-40B4-BE49-F238E27FC236}">
                  <a16:creationId xmlns:a16="http://schemas.microsoft.com/office/drawing/2014/main" id="{B1056990-6203-469E-A332-6C8B54AAB9CF}"/>
                </a:ext>
              </a:extLst>
            </p:cNvPr>
            <p:cNvSpPr>
              <a:spLocks/>
            </p:cNvSpPr>
            <p:nvPr/>
          </p:nvSpPr>
          <p:spPr bwMode="auto">
            <a:xfrm>
              <a:off x="9723065" y="2108901"/>
              <a:ext cx="229174" cy="20422"/>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37">
              <a:extLst>
                <a:ext uri="{FF2B5EF4-FFF2-40B4-BE49-F238E27FC236}">
                  <a16:creationId xmlns:a16="http://schemas.microsoft.com/office/drawing/2014/main" id="{0EF334E8-BF48-47BA-B378-B229DAB5F0F4}"/>
                </a:ext>
              </a:extLst>
            </p:cNvPr>
            <p:cNvSpPr>
              <a:spLocks/>
            </p:cNvSpPr>
            <p:nvPr/>
          </p:nvSpPr>
          <p:spPr bwMode="auto">
            <a:xfrm>
              <a:off x="9723065" y="2038560"/>
              <a:ext cx="122528" cy="22690"/>
            </a:xfrm>
            <a:custGeom>
              <a:avLst/>
              <a:gdLst>
                <a:gd name="T0" fmla="*/ 90 w 99"/>
                <a:gd name="T1" fmla="*/ 19 h 19"/>
                <a:gd name="T2" fmla="*/ 9 w 99"/>
                <a:gd name="T3" fmla="*/ 19 h 19"/>
                <a:gd name="T4" fmla="*/ 0 w 99"/>
                <a:gd name="T5" fmla="*/ 10 h 19"/>
                <a:gd name="T6" fmla="*/ 9 w 99"/>
                <a:gd name="T7" fmla="*/ 0 h 19"/>
                <a:gd name="T8" fmla="*/ 90 w 99"/>
                <a:gd name="T9" fmla="*/ 0 h 19"/>
                <a:gd name="T10" fmla="*/ 99 w 99"/>
                <a:gd name="T11" fmla="*/ 10 h 19"/>
                <a:gd name="T12" fmla="*/ 90 w 9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9" h="19">
                  <a:moveTo>
                    <a:pt x="90" y="19"/>
                  </a:moveTo>
                  <a:cubicBezTo>
                    <a:pt x="9" y="19"/>
                    <a:pt x="9" y="19"/>
                    <a:pt x="9" y="19"/>
                  </a:cubicBezTo>
                  <a:cubicBezTo>
                    <a:pt x="4" y="19"/>
                    <a:pt x="0" y="15"/>
                    <a:pt x="0" y="10"/>
                  </a:cubicBezTo>
                  <a:cubicBezTo>
                    <a:pt x="0" y="5"/>
                    <a:pt x="4" y="0"/>
                    <a:pt x="9" y="0"/>
                  </a:cubicBezTo>
                  <a:cubicBezTo>
                    <a:pt x="90" y="0"/>
                    <a:pt x="90" y="0"/>
                    <a:pt x="90" y="0"/>
                  </a:cubicBezTo>
                  <a:cubicBezTo>
                    <a:pt x="95" y="0"/>
                    <a:pt x="99" y="5"/>
                    <a:pt x="99" y="10"/>
                  </a:cubicBezTo>
                  <a:cubicBezTo>
                    <a:pt x="99" y="15"/>
                    <a:pt x="95" y="19"/>
                    <a:pt x="90" y="19"/>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38">
              <a:extLst>
                <a:ext uri="{FF2B5EF4-FFF2-40B4-BE49-F238E27FC236}">
                  <a16:creationId xmlns:a16="http://schemas.microsoft.com/office/drawing/2014/main" id="{AB3EDF55-97AF-4A36-B392-3D17E1DB37B3}"/>
                </a:ext>
              </a:extLst>
            </p:cNvPr>
            <p:cNvSpPr>
              <a:spLocks/>
            </p:cNvSpPr>
            <p:nvPr/>
          </p:nvSpPr>
          <p:spPr bwMode="auto">
            <a:xfrm>
              <a:off x="9723065" y="2147474"/>
              <a:ext cx="229174" cy="2269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39">
              <a:extLst>
                <a:ext uri="{FF2B5EF4-FFF2-40B4-BE49-F238E27FC236}">
                  <a16:creationId xmlns:a16="http://schemas.microsoft.com/office/drawing/2014/main" id="{C3A6EB0D-E390-46F2-8469-82D6D92A59C2}"/>
                </a:ext>
              </a:extLst>
            </p:cNvPr>
            <p:cNvSpPr>
              <a:spLocks/>
            </p:cNvSpPr>
            <p:nvPr/>
          </p:nvSpPr>
          <p:spPr bwMode="auto">
            <a:xfrm>
              <a:off x="9723065" y="2188317"/>
              <a:ext cx="229174" cy="20422"/>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40">
              <a:extLst>
                <a:ext uri="{FF2B5EF4-FFF2-40B4-BE49-F238E27FC236}">
                  <a16:creationId xmlns:a16="http://schemas.microsoft.com/office/drawing/2014/main" id="{FF2DE02E-285B-4571-8ADD-D56E4ABE31CC}"/>
                </a:ext>
              </a:extLst>
            </p:cNvPr>
            <p:cNvSpPr>
              <a:spLocks/>
            </p:cNvSpPr>
            <p:nvPr/>
          </p:nvSpPr>
          <p:spPr bwMode="auto">
            <a:xfrm>
              <a:off x="9723065" y="2226891"/>
              <a:ext cx="229174" cy="2269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41">
              <a:extLst>
                <a:ext uri="{FF2B5EF4-FFF2-40B4-BE49-F238E27FC236}">
                  <a16:creationId xmlns:a16="http://schemas.microsoft.com/office/drawing/2014/main" id="{1852857D-4490-43D6-920E-C1176F5E3868}"/>
                </a:ext>
              </a:extLst>
            </p:cNvPr>
            <p:cNvSpPr>
              <a:spLocks/>
            </p:cNvSpPr>
            <p:nvPr/>
          </p:nvSpPr>
          <p:spPr bwMode="auto">
            <a:xfrm>
              <a:off x="9723065" y="2267734"/>
              <a:ext cx="229174" cy="2269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03BC2DB9-853B-4EB8-A772-E9B3419B6F24}"/>
              </a:ext>
            </a:extLst>
          </p:cNvPr>
          <p:cNvGrpSpPr/>
          <p:nvPr/>
        </p:nvGrpSpPr>
        <p:grpSpPr>
          <a:xfrm>
            <a:off x="11072354" y="4269034"/>
            <a:ext cx="187932" cy="291995"/>
            <a:chOff x="4563035" y="2869405"/>
            <a:chExt cx="497506" cy="772986"/>
          </a:xfrm>
        </p:grpSpPr>
        <p:sp>
          <p:nvSpPr>
            <p:cNvPr id="27" name="Freeform 93">
              <a:extLst>
                <a:ext uri="{FF2B5EF4-FFF2-40B4-BE49-F238E27FC236}">
                  <a16:creationId xmlns:a16="http://schemas.microsoft.com/office/drawing/2014/main" id="{3C0F8C98-DBBB-485D-9410-2ECDDF0C9A00}"/>
                </a:ext>
              </a:extLst>
            </p:cNvPr>
            <p:cNvSpPr>
              <a:spLocks/>
            </p:cNvSpPr>
            <p:nvPr/>
          </p:nvSpPr>
          <p:spPr bwMode="auto">
            <a:xfrm>
              <a:off x="4563035" y="2869405"/>
              <a:ext cx="497506" cy="596184"/>
            </a:xfrm>
            <a:custGeom>
              <a:avLst/>
              <a:gdLst>
                <a:gd name="T0" fmla="*/ 66 w 66"/>
                <a:gd name="T1" fmla="*/ 34 h 79"/>
                <a:gd name="T2" fmla="*/ 31 w 66"/>
                <a:gd name="T3" fmla="*/ 1 h 79"/>
                <a:gd name="T4" fmla="*/ 1 w 66"/>
                <a:gd name="T5" fmla="*/ 32 h 79"/>
                <a:gd name="T6" fmla="*/ 11 w 66"/>
                <a:gd name="T7" fmla="*/ 57 h 79"/>
                <a:gd name="T8" fmla="*/ 20 w 66"/>
                <a:gd name="T9" fmla="*/ 79 h 79"/>
                <a:gd name="T10" fmla="*/ 20 w 66"/>
                <a:gd name="T11" fmla="*/ 79 h 79"/>
                <a:gd name="T12" fmla="*/ 47 w 66"/>
                <a:gd name="T13" fmla="*/ 79 h 79"/>
                <a:gd name="T14" fmla="*/ 47 w 66"/>
                <a:gd name="T15" fmla="*/ 79 h 79"/>
                <a:gd name="T16" fmla="*/ 56 w 66"/>
                <a:gd name="T17" fmla="*/ 57 h 79"/>
                <a:gd name="T18" fmla="*/ 66 w 66"/>
                <a:gd name="T19" fmla="*/ 3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79">
                  <a:moveTo>
                    <a:pt x="66" y="34"/>
                  </a:moveTo>
                  <a:cubicBezTo>
                    <a:pt x="66" y="15"/>
                    <a:pt x="50" y="0"/>
                    <a:pt x="31" y="1"/>
                  </a:cubicBezTo>
                  <a:cubicBezTo>
                    <a:pt x="14" y="2"/>
                    <a:pt x="1" y="15"/>
                    <a:pt x="1" y="32"/>
                  </a:cubicBezTo>
                  <a:cubicBezTo>
                    <a:pt x="0" y="42"/>
                    <a:pt x="4" y="51"/>
                    <a:pt x="11" y="57"/>
                  </a:cubicBezTo>
                  <a:cubicBezTo>
                    <a:pt x="16" y="63"/>
                    <a:pt x="20" y="71"/>
                    <a:pt x="20" y="79"/>
                  </a:cubicBezTo>
                  <a:cubicBezTo>
                    <a:pt x="20" y="79"/>
                    <a:pt x="20" y="79"/>
                    <a:pt x="20" y="79"/>
                  </a:cubicBezTo>
                  <a:cubicBezTo>
                    <a:pt x="47" y="79"/>
                    <a:pt x="47" y="79"/>
                    <a:pt x="47" y="79"/>
                  </a:cubicBezTo>
                  <a:cubicBezTo>
                    <a:pt x="47" y="79"/>
                    <a:pt x="47" y="79"/>
                    <a:pt x="47" y="79"/>
                  </a:cubicBezTo>
                  <a:cubicBezTo>
                    <a:pt x="47" y="70"/>
                    <a:pt x="50" y="63"/>
                    <a:pt x="56" y="57"/>
                  </a:cubicBezTo>
                  <a:cubicBezTo>
                    <a:pt x="62" y="51"/>
                    <a:pt x="66" y="43"/>
                    <a:pt x="66" y="34"/>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94">
              <a:extLst>
                <a:ext uri="{FF2B5EF4-FFF2-40B4-BE49-F238E27FC236}">
                  <a16:creationId xmlns:a16="http://schemas.microsoft.com/office/drawing/2014/main" id="{42199EE9-521A-4936-AB48-5A7B70028E32}"/>
                </a:ext>
              </a:extLst>
            </p:cNvPr>
            <p:cNvSpPr>
              <a:spLocks noEditPoints="1"/>
            </p:cNvSpPr>
            <p:nvPr/>
          </p:nvSpPr>
          <p:spPr bwMode="auto">
            <a:xfrm>
              <a:off x="4682273" y="3066764"/>
              <a:ext cx="115125" cy="460502"/>
            </a:xfrm>
            <a:custGeom>
              <a:avLst/>
              <a:gdLst>
                <a:gd name="T0" fmla="*/ 13 w 15"/>
                <a:gd name="T1" fmla="*/ 14 h 61"/>
                <a:gd name="T2" fmla="*/ 13 w 15"/>
                <a:gd name="T3" fmla="*/ 12 h 61"/>
                <a:gd name="T4" fmla="*/ 13 w 15"/>
                <a:gd name="T5" fmla="*/ 12 h 61"/>
                <a:gd name="T6" fmla="*/ 13 w 15"/>
                <a:gd name="T7" fmla="*/ 6 h 61"/>
                <a:gd name="T8" fmla="*/ 6 w 15"/>
                <a:gd name="T9" fmla="*/ 0 h 61"/>
                <a:gd name="T10" fmla="*/ 0 w 15"/>
                <a:gd name="T11" fmla="*/ 6 h 61"/>
                <a:gd name="T12" fmla="*/ 0 w 15"/>
                <a:gd name="T13" fmla="*/ 6 h 61"/>
                <a:gd name="T14" fmla="*/ 4 w 15"/>
                <a:gd name="T15" fmla="*/ 12 h 61"/>
                <a:gd name="T16" fmla="*/ 4 w 15"/>
                <a:gd name="T17" fmla="*/ 12 h 61"/>
                <a:gd name="T18" fmla="*/ 10 w 15"/>
                <a:gd name="T19" fmla="*/ 14 h 61"/>
                <a:gd name="T20" fmla="*/ 12 w 15"/>
                <a:gd name="T21" fmla="*/ 61 h 61"/>
                <a:gd name="T22" fmla="*/ 15 w 15"/>
                <a:gd name="T23" fmla="*/ 61 h 61"/>
                <a:gd name="T24" fmla="*/ 13 w 15"/>
                <a:gd name="T25" fmla="*/ 14 h 61"/>
                <a:gd name="T26" fmla="*/ 5 w 15"/>
                <a:gd name="T27" fmla="*/ 10 h 61"/>
                <a:gd name="T28" fmla="*/ 5 w 15"/>
                <a:gd name="T29" fmla="*/ 10 h 61"/>
                <a:gd name="T30" fmla="*/ 3 w 15"/>
                <a:gd name="T31" fmla="*/ 6 h 61"/>
                <a:gd name="T32" fmla="*/ 3 w 15"/>
                <a:gd name="T33" fmla="*/ 6 h 61"/>
                <a:gd name="T34" fmla="*/ 6 w 15"/>
                <a:gd name="T35" fmla="*/ 2 h 61"/>
                <a:gd name="T36" fmla="*/ 10 w 15"/>
                <a:gd name="T37" fmla="*/ 6 h 61"/>
                <a:gd name="T38" fmla="*/ 10 w 15"/>
                <a:gd name="T39" fmla="*/ 11 h 61"/>
                <a:gd name="T40" fmla="*/ 5 w 15"/>
                <a:gd name="T41"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61">
                  <a:moveTo>
                    <a:pt x="13" y="14"/>
                  </a:moveTo>
                  <a:cubicBezTo>
                    <a:pt x="13" y="12"/>
                    <a:pt x="13" y="12"/>
                    <a:pt x="13" y="12"/>
                  </a:cubicBezTo>
                  <a:cubicBezTo>
                    <a:pt x="13" y="12"/>
                    <a:pt x="13" y="12"/>
                    <a:pt x="13" y="12"/>
                  </a:cubicBezTo>
                  <a:cubicBezTo>
                    <a:pt x="13" y="6"/>
                    <a:pt x="13" y="6"/>
                    <a:pt x="13" y="6"/>
                  </a:cubicBezTo>
                  <a:cubicBezTo>
                    <a:pt x="13" y="3"/>
                    <a:pt x="10" y="0"/>
                    <a:pt x="6" y="0"/>
                  </a:cubicBezTo>
                  <a:cubicBezTo>
                    <a:pt x="3" y="0"/>
                    <a:pt x="0" y="3"/>
                    <a:pt x="0" y="6"/>
                  </a:cubicBezTo>
                  <a:cubicBezTo>
                    <a:pt x="0" y="6"/>
                    <a:pt x="0" y="6"/>
                    <a:pt x="0" y="6"/>
                  </a:cubicBezTo>
                  <a:cubicBezTo>
                    <a:pt x="0" y="9"/>
                    <a:pt x="2" y="11"/>
                    <a:pt x="4" y="12"/>
                  </a:cubicBezTo>
                  <a:cubicBezTo>
                    <a:pt x="4" y="12"/>
                    <a:pt x="4" y="12"/>
                    <a:pt x="4" y="12"/>
                  </a:cubicBezTo>
                  <a:cubicBezTo>
                    <a:pt x="6" y="13"/>
                    <a:pt x="8" y="14"/>
                    <a:pt x="10" y="14"/>
                  </a:cubicBezTo>
                  <a:cubicBezTo>
                    <a:pt x="12" y="61"/>
                    <a:pt x="12" y="61"/>
                    <a:pt x="12" y="61"/>
                  </a:cubicBezTo>
                  <a:cubicBezTo>
                    <a:pt x="15" y="61"/>
                    <a:pt x="15" y="61"/>
                    <a:pt x="15" y="61"/>
                  </a:cubicBezTo>
                  <a:cubicBezTo>
                    <a:pt x="13" y="14"/>
                    <a:pt x="13" y="14"/>
                    <a:pt x="13" y="14"/>
                  </a:cubicBezTo>
                  <a:close/>
                  <a:moveTo>
                    <a:pt x="5" y="10"/>
                  </a:moveTo>
                  <a:cubicBezTo>
                    <a:pt x="5" y="10"/>
                    <a:pt x="5" y="10"/>
                    <a:pt x="5" y="10"/>
                  </a:cubicBezTo>
                  <a:cubicBezTo>
                    <a:pt x="4" y="9"/>
                    <a:pt x="3" y="8"/>
                    <a:pt x="3" y="6"/>
                  </a:cubicBezTo>
                  <a:cubicBezTo>
                    <a:pt x="3" y="6"/>
                    <a:pt x="3" y="6"/>
                    <a:pt x="3" y="6"/>
                  </a:cubicBezTo>
                  <a:cubicBezTo>
                    <a:pt x="3" y="4"/>
                    <a:pt x="4" y="2"/>
                    <a:pt x="6" y="2"/>
                  </a:cubicBezTo>
                  <a:cubicBezTo>
                    <a:pt x="8" y="2"/>
                    <a:pt x="10" y="4"/>
                    <a:pt x="10" y="6"/>
                  </a:cubicBezTo>
                  <a:cubicBezTo>
                    <a:pt x="10" y="11"/>
                    <a:pt x="10" y="11"/>
                    <a:pt x="10" y="11"/>
                  </a:cubicBezTo>
                  <a:cubicBezTo>
                    <a:pt x="9" y="11"/>
                    <a:pt x="7" y="10"/>
                    <a:pt x="5" y="1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95">
              <a:extLst>
                <a:ext uri="{FF2B5EF4-FFF2-40B4-BE49-F238E27FC236}">
                  <a16:creationId xmlns:a16="http://schemas.microsoft.com/office/drawing/2014/main" id="{D0BD530F-FF6E-480B-AB99-604457F59DF8}"/>
                </a:ext>
              </a:extLst>
            </p:cNvPr>
            <p:cNvSpPr>
              <a:spLocks/>
            </p:cNvSpPr>
            <p:nvPr/>
          </p:nvSpPr>
          <p:spPr bwMode="auto">
            <a:xfrm>
              <a:off x="4797398" y="3066764"/>
              <a:ext cx="143908" cy="460502"/>
            </a:xfrm>
            <a:custGeom>
              <a:avLst/>
              <a:gdLst>
                <a:gd name="T0" fmla="*/ 13 w 19"/>
                <a:gd name="T1" fmla="*/ 0 h 61"/>
                <a:gd name="T2" fmla="*/ 13 w 19"/>
                <a:gd name="T3" fmla="*/ 0 h 61"/>
                <a:gd name="T4" fmla="*/ 7 w 19"/>
                <a:gd name="T5" fmla="*/ 6 h 61"/>
                <a:gd name="T6" fmla="*/ 7 w 19"/>
                <a:gd name="T7" fmla="*/ 12 h 61"/>
                <a:gd name="T8" fmla="*/ 0 w 19"/>
                <a:gd name="T9" fmla="*/ 12 h 61"/>
                <a:gd name="T10" fmla="*/ 0 w 19"/>
                <a:gd name="T11" fmla="*/ 15 h 61"/>
                <a:gd name="T12" fmla="*/ 7 w 19"/>
                <a:gd name="T13" fmla="*/ 14 h 61"/>
                <a:gd name="T14" fmla="*/ 5 w 19"/>
                <a:gd name="T15" fmla="*/ 61 h 61"/>
                <a:gd name="T16" fmla="*/ 7 w 19"/>
                <a:gd name="T17" fmla="*/ 61 h 61"/>
                <a:gd name="T18" fmla="*/ 9 w 19"/>
                <a:gd name="T19" fmla="*/ 14 h 61"/>
                <a:gd name="T20" fmla="*/ 9 w 19"/>
                <a:gd name="T21" fmla="*/ 11 h 61"/>
                <a:gd name="T22" fmla="*/ 9 w 19"/>
                <a:gd name="T23" fmla="*/ 6 h 61"/>
                <a:gd name="T24" fmla="*/ 13 w 19"/>
                <a:gd name="T25" fmla="*/ 2 h 61"/>
                <a:gd name="T26" fmla="*/ 13 w 19"/>
                <a:gd name="T27" fmla="*/ 2 h 61"/>
                <a:gd name="T28" fmla="*/ 17 w 19"/>
                <a:gd name="T29" fmla="*/ 6 h 61"/>
                <a:gd name="T30" fmla="*/ 17 w 19"/>
                <a:gd name="T31" fmla="*/ 6 h 61"/>
                <a:gd name="T32" fmla="*/ 15 w 19"/>
                <a:gd name="T33" fmla="*/ 10 h 61"/>
                <a:gd name="T34" fmla="*/ 11 w 19"/>
                <a:gd name="T35" fmla="*/ 11 h 61"/>
                <a:gd name="T36" fmla="*/ 11 w 19"/>
                <a:gd name="T37" fmla="*/ 14 h 61"/>
                <a:gd name="T38" fmla="*/ 16 w 19"/>
                <a:gd name="T39" fmla="*/ 12 h 61"/>
                <a:gd name="T40" fmla="*/ 19 w 19"/>
                <a:gd name="T41" fmla="*/ 6 h 61"/>
                <a:gd name="T42" fmla="*/ 19 w 19"/>
                <a:gd name="T43" fmla="*/ 6 h 61"/>
                <a:gd name="T44" fmla="*/ 13 w 19"/>
                <a:gd name="T4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13" y="0"/>
                  </a:moveTo>
                  <a:cubicBezTo>
                    <a:pt x="13" y="0"/>
                    <a:pt x="13" y="0"/>
                    <a:pt x="13" y="0"/>
                  </a:cubicBezTo>
                  <a:cubicBezTo>
                    <a:pt x="10" y="0"/>
                    <a:pt x="7" y="3"/>
                    <a:pt x="7" y="6"/>
                  </a:cubicBezTo>
                  <a:cubicBezTo>
                    <a:pt x="7" y="12"/>
                    <a:pt x="7" y="12"/>
                    <a:pt x="7" y="12"/>
                  </a:cubicBezTo>
                  <a:cubicBezTo>
                    <a:pt x="4" y="12"/>
                    <a:pt x="2" y="12"/>
                    <a:pt x="0" y="12"/>
                  </a:cubicBezTo>
                  <a:cubicBezTo>
                    <a:pt x="0" y="15"/>
                    <a:pt x="0" y="15"/>
                    <a:pt x="0" y="15"/>
                  </a:cubicBezTo>
                  <a:cubicBezTo>
                    <a:pt x="2" y="15"/>
                    <a:pt x="4" y="15"/>
                    <a:pt x="7" y="14"/>
                  </a:cubicBezTo>
                  <a:cubicBezTo>
                    <a:pt x="5" y="61"/>
                    <a:pt x="5" y="61"/>
                    <a:pt x="5" y="61"/>
                  </a:cubicBezTo>
                  <a:cubicBezTo>
                    <a:pt x="7" y="61"/>
                    <a:pt x="7" y="61"/>
                    <a:pt x="7" y="61"/>
                  </a:cubicBezTo>
                  <a:cubicBezTo>
                    <a:pt x="9" y="14"/>
                    <a:pt x="9" y="14"/>
                    <a:pt x="9" y="14"/>
                  </a:cubicBezTo>
                  <a:cubicBezTo>
                    <a:pt x="9" y="11"/>
                    <a:pt x="9" y="11"/>
                    <a:pt x="9" y="11"/>
                  </a:cubicBezTo>
                  <a:cubicBezTo>
                    <a:pt x="9" y="6"/>
                    <a:pt x="9" y="6"/>
                    <a:pt x="9" y="6"/>
                  </a:cubicBezTo>
                  <a:cubicBezTo>
                    <a:pt x="9" y="4"/>
                    <a:pt x="11" y="2"/>
                    <a:pt x="13" y="2"/>
                  </a:cubicBezTo>
                  <a:cubicBezTo>
                    <a:pt x="13" y="2"/>
                    <a:pt x="13" y="2"/>
                    <a:pt x="13" y="2"/>
                  </a:cubicBezTo>
                  <a:cubicBezTo>
                    <a:pt x="15" y="2"/>
                    <a:pt x="17" y="4"/>
                    <a:pt x="17" y="6"/>
                  </a:cubicBezTo>
                  <a:cubicBezTo>
                    <a:pt x="17" y="6"/>
                    <a:pt x="17" y="6"/>
                    <a:pt x="17" y="6"/>
                  </a:cubicBezTo>
                  <a:cubicBezTo>
                    <a:pt x="17" y="8"/>
                    <a:pt x="16" y="9"/>
                    <a:pt x="15" y="10"/>
                  </a:cubicBezTo>
                  <a:cubicBezTo>
                    <a:pt x="14" y="10"/>
                    <a:pt x="12" y="11"/>
                    <a:pt x="11" y="11"/>
                  </a:cubicBezTo>
                  <a:cubicBezTo>
                    <a:pt x="11" y="14"/>
                    <a:pt x="11" y="14"/>
                    <a:pt x="11" y="14"/>
                  </a:cubicBezTo>
                  <a:cubicBezTo>
                    <a:pt x="13" y="13"/>
                    <a:pt x="14" y="13"/>
                    <a:pt x="16" y="12"/>
                  </a:cubicBezTo>
                  <a:cubicBezTo>
                    <a:pt x="18" y="11"/>
                    <a:pt x="19" y="9"/>
                    <a:pt x="19" y="6"/>
                  </a:cubicBezTo>
                  <a:cubicBezTo>
                    <a:pt x="19" y="6"/>
                    <a:pt x="19" y="6"/>
                    <a:pt x="19" y="6"/>
                  </a:cubicBezTo>
                  <a:cubicBezTo>
                    <a:pt x="19" y="3"/>
                    <a:pt x="17" y="0"/>
                    <a:pt x="13"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96">
              <a:extLst>
                <a:ext uri="{FF2B5EF4-FFF2-40B4-BE49-F238E27FC236}">
                  <a16:creationId xmlns:a16="http://schemas.microsoft.com/office/drawing/2014/main" id="{57A5AE28-96A4-42BA-9764-DFDB3CF0E555}"/>
                </a:ext>
              </a:extLst>
            </p:cNvPr>
            <p:cNvSpPr>
              <a:spLocks/>
            </p:cNvSpPr>
            <p:nvPr/>
          </p:nvSpPr>
          <p:spPr bwMode="auto">
            <a:xfrm>
              <a:off x="4715167" y="3465592"/>
              <a:ext cx="201469" cy="176799"/>
            </a:xfrm>
            <a:custGeom>
              <a:avLst/>
              <a:gdLst>
                <a:gd name="T0" fmla="*/ 0 w 27"/>
                <a:gd name="T1" fmla="*/ 0 h 23"/>
                <a:gd name="T2" fmla="*/ 0 w 27"/>
                <a:gd name="T3" fmla="*/ 15 h 23"/>
                <a:gd name="T4" fmla="*/ 4 w 27"/>
                <a:gd name="T5" fmla="*/ 19 h 23"/>
                <a:gd name="T6" fmla="*/ 9 w 27"/>
                <a:gd name="T7" fmla="*/ 19 h 23"/>
                <a:gd name="T8" fmla="*/ 9 w 27"/>
                <a:gd name="T9" fmla="*/ 23 h 23"/>
                <a:gd name="T10" fmla="*/ 18 w 27"/>
                <a:gd name="T11" fmla="*/ 23 h 23"/>
                <a:gd name="T12" fmla="*/ 18 w 27"/>
                <a:gd name="T13" fmla="*/ 19 h 23"/>
                <a:gd name="T14" fmla="*/ 23 w 27"/>
                <a:gd name="T15" fmla="*/ 19 h 23"/>
                <a:gd name="T16" fmla="*/ 27 w 27"/>
                <a:gd name="T17" fmla="*/ 15 h 23"/>
                <a:gd name="T18" fmla="*/ 27 w 27"/>
                <a:gd name="T19" fmla="*/ 0 h 23"/>
                <a:gd name="T20" fmla="*/ 0 w 27"/>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3">
                  <a:moveTo>
                    <a:pt x="0" y="0"/>
                  </a:moveTo>
                  <a:cubicBezTo>
                    <a:pt x="0" y="15"/>
                    <a:pt x="0" y="15"/>
                    <a:pt x="0" y="15"/>
                  </a:cubicBezTo>
                  <a:cubicBezTo>
                    <a:pt x="0" y="17"/>
                    <a:pt x="1" y="19"/>
                    <a:pt x="4" y="19"/>
                  </a:cubicBezTo>
                  <a:cubicBezTo>
                    <a:pt x="9" y="19"/>
                    <a:pt x="9" y="19"/>
                    <a:pt x="9" y="19"/>
                  </a:cubicBezTo>
                  <a:cubicBezTo>
                    <a:pt x="9" y="23"/>
                    <a:pt x="9" y="23"/>
                    <a:pt x="9" y="23"/>
                  </a:cubicBezTo>
                  <a:cubicBezTo>
                    <a:pt x="18" y="23"/>
                    <a:pt x="18" y="23"/>
                    <a:pt x="18" y="23"/>
                  </a:cubicBezTo>
                  <a:cubicBezTo>
                    <a:pt x="18" y="19"/>
                    <a:pt x="18" y="19"/>
                    <a:pt x="18" y="19"/>
                  </a:cubicBezTo>
                  <a:cubicBezTo>
                    <a:pt x="23" y="19"/>
                    <a:pt x="23" y="19"/>
                    <a:pt x="23" y="19"/>
                  </a:cubicBezTo>
                  <a:cubicBezTo>
                    <a:pt x="25" y="19"/>
                    <a:pt x="27" y="17"/>
                    <a:pt x="27" y="15"/>
                  </a:cubicBezTo>
                  <a:cubicBezTo>
                    <a:pt x="27" y="0"/>
                    <a:pt x="27" y="0"/>
                    <a:pt x="27"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19E78145-7B82-4207-96FF-F0B829871202}"/>
              </a:ext>
            </a:extLst>
          </p:cNvPr>
          <p:cNvGrpSpPr/>
          <p:nvPr userDrawn="1"/>
        </p:nvGrpSpPr>
        <p:grpSpPr>
          <a:xfrm>
            <a:off x="9978985" y="1221231"/>
            <a:ext cx="783991" cy="768916"/>
            <a:chOff x="12509175" y="-1203988"/>
            <a:chExt cx="641620" cy="629282"/>
          </a:xfrm>
        </p:grpSpPr>
        <p:sp>
          <p:nvSpPr>
            <p:cNvPr id="196" name="Freeform 118">
              <a:extLst>
                <a:ext uri="{FF2B5EF4-FFF2-40B4-BE49-F238E27FC236}">
                  <a16:creationId xmlns:a16="http://schemas.microsoft.com/office/drawing/2014/main" id="{731B1BED-7781-433C-B7F1-9B2E1DFC1AFD}"/>
                </a:ext>
              </a:extLst>
            </p:cNvPr>
            <p:cNvSpPr>
              <a:spLocks/>
            </p:cNvSpPr>
            <p:nvPr/>
          </p:nvSpPr>
          <p:spPr bwMode="auto">
            <a:xfrm>
              <a:off x="12509175" y="-1203988"/>
              <a:ext cx="641620" cy="629282"/>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chemeClr val="tx1">
                <a:lumMod val="25000"/>
                <a:lumOff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119">
              <a:extLst>
                <a:ext uri="{FF2B5EF4-FFF2-40B4-BE49-F238E27FC236}">
                  <a16:creationId xmlns:a16="http://schemas.microsoft.com/office/drawing/2014/main" id="{983FB583-F455-4B12-990E-97DBEBF1B1A2}"/>
                </a:ext>
              </a:extLst>
            </p:cNvPr>
            <p:cNvSpPr>
              <a:spLocks/>
            </p:cNvSpPr>
            <p:nvPr/>
          </p:nvSpPr>
          <p:spPr bwMode="auto">
            <a:xfrm>
              <a:off x="12657241" y="-1173141"/>
              <a:ext cx="493554" cy="598435"/>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120">
              <a:extLst>
                <a:ext uri="{FF2B5EF4-FFF2-40B4-BE49-F238E27FC236}">
                  <a16:creationId xmlns:a16="http://schemas.microsoft.com/office/drawing/2014/main" id="{A6E16E88-4D12-4BF2-85D3-49A6E027AC6B}"/>
                </a:ext>
              </a:extLst>
            </p:cNvPr>
            <p:cNvSpPr>
              <a:spLocks/>
            </p:cNvSpPr>
            <p:nvPr/>
          </p:nvSpPr>
          <p:spPr bwMode="auto">
            <a:xfrm>
              <a:off x="12626394" y="-1203988"/>
              <a:ext cx="293049" cy="320811"/>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3D616D7A-1F11-4FD6-B000-342B24254A62}"/>
              </a:ext>
            </a:extLst>
          </p:cNvPr>
          <p:cNvGrpSpPr/>
          <p:nvPr userDrawn="1"/>
        </p:nvGrpSpPr>
        <p:grpSpPr>
          <a:xfrm rot="21314077">
            <a:off x="10309784" y="1376380"/>
            <a:ext cx="746912" cy="820450"/>
            <a:chOff x="14560507" y="-488605"/>
            <a:chExt cx="797084" cy="875562"/>
          </a:xfrm>
        </p:grpSpPr>
        <p:sp>
          <p:nvSpPr>
            <p:cNvPr id="12" name="Rectangle 408">
              <a:extLst>
                <a:ext uri="{FF2B5EF4-FFF2-40B4-BE49-F238E27FC236}">
                  <a16:creationId xmlns:a16="http://schemas.microsoft.com/office/drawing/2014/main" id="{D9D9CB4E-898D-4632-848F-C1564A41CC48}"/>
                </a:ext>
              </a:extLst>
            </p:cNvPr>
            <p:cNvSpPr>
              <a:spLocks noChangeArrowheads="1"/>
            </p:cNvSpPr>
            <p:nvPr/>
          </p:nvSpPr>
          <p:spPr bwMode="auto">
            <a:xfrm rot="275142">
              <a:off x="14560507" y="56968"/>
              <a:ext cx="182406" cy="282737"/>
            </a:xfrm>
            <a:prstGeom prst="rect">
              <a:avLst/>
            </a:prstGeom>
            <a:solidFill>
              <a:srgbClr val="C6C6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Rectangle 409">
              <a:extLst>
                <a:ext uri="{FF2B5EF4-FFF2-40B4-BE49-F238E27FC236}">
                  <a16:creationId xmlns:a16="http://schemas.microsoft.com/office/drawing/2014/main" id="{08D935BA-31A1-4E46-8F6E-CB40644A7934}"/>
                </a:ext>
              </a:extLst>
            </p:cNvPr>
            <p:cNvSpPr>
              <a:spLocks noChangeArrowheads="1"/>
            </p:cNvSpPr>
            <p:nvPr/>
          </p:nvSpPr>
          <p:spPr bwMode="auto">
            <a:xfrm rot="275142">
              <a:off x="14855093" y="-239129"/>
              <a:ext cx="182406" cy="601949"/>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410">
              <a:extLst>
                <a:ext uri="{FF2B5EF4-FFF2-40B4-BE49-F238E27FC236}">
                  <a16:creationId xmlns:a16="http://schemas.microsoft.com/office/drawing/2014/main" id="{5633A0D9-2E3F-4F8A-99D1-BBB2F7A252D5}"/>
                </a:ext>
              </a:extLst>
            </p:cNvPr>
            <p:cNvSpPr>
              <a:spLocks noChangeArrowheads="1"/>
            </p:cNvSpPr>
            <p:nvPr/>
          </p:nvSpPr>
          <p:spPr bwMode="auto">
            <a:xfrm rot="275142">
              <a:off x="15147818" y="-488605"/>
              <a:ext cx="209773" cy="875562"/>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Oval 14">
              <a:extLst>
                <a:ext uri="{FF2B5EF4-FFF2-40B4-BE49-F238E27FC236}">
                  <a16:creationId xmlns:a16="http://schemas.microsoft.com/office/drawing/2014/main" id="{6D9E83E9-3C0F-49B1-A470-A55A4CF8BCD5}"/>
                </a:ext>
              </a:extLst>
            </p:cNvPr>
            <p:cNvSpPr/>
            <p:nvPr/>
          </p:nvSpPr>
          <p:spPr bwMode="auto">
            <a:xfrm rot="20861230">
              <a:off x="14618987" y="-97288"/>
              <a:ext cx="104647" cy="1046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D63E1123-2ED5-4148-96FB-680550D80C92}"/>
                </a:ext>
              </a:extLst>
            </p:cNvPr>
            <p:cNvSpPr/>
            <p:nvPr/>
          </p:nvSpPr>
          <p:spPr bwMode="auto">
            <a:xfrm rot="275142">
              <a:off x="14920593" y="-171025"/>
              <a:ext cx="104647" cy="1046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CC27815-1FD9-4A80-A3F1-87C594CCE2F9}"/>
                </a:ext>
              </a:extLst>
            </p:cNvPr>
            <p:cNvSpPr/>
            <p:nvPr/>
          </p:nvSpPr>
          <p:spPr bwMode="auto">
            <a:xfrm rot="275142">
              <a:off x="15185297" y="56967"/>
              <a:ext cx="104647" cy="1046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0AFA3666-92B7-451B-A661-809D7BFE85C7}"/>
                </a:ext>
              </a:extLst>
            </p:cNvPr>
            <p:cNvCxnSpPr>
              <a:cxnSpLocks/>
              <a:stCxn id="15" idx="2"/>
            </p:cNvCxnSpPr>
            <p:nvPr/>
          </p:nvCxnSpPr>
          <p:spPr>
            <a:xfrm rot="275142" flipV="1">
              <a:off x="14624292" y="-136241"/>
              <a:ext cx="351139" cy="116658"/>
            </a:xfrm>
            <a:prstGeom prst="line">
              <a:avLst/>
            </a:prstGeom>
            <a:ln w="31750" cap="flat">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CBF9DE-7049-4098-B7D6-51C4020577C7}"/>
                </a:ext>
              </a:extLst>
            </p:cNvPr>
            <p:cNvCxnSpPr>
              <a:cxnSpLocks/>
            </p:cNvCxnSpPr>
            <p:nvPr/>
          </p:nvCxnSpPr>
          <p:spPr>
            <a:xfrm rot="275142">
              <a:off x="14955666" y="-114757"/>
              <a:ext cx="289406" cy="217055"/>
            </a:xfrm>
            <a:prstGeom prst="line">
              <a:avLst/>
            </a:prstGeom>
            <a:ln w="31750" cap="flat">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9DFB7B2C-5191-4E23-835A-0B690FBCB2E7}"/>
              </a:ext>
            </a:extLst>
          </p:cNvPr>
          <p:cNvGrpSpPr/>
          <p:nvPr userDrawn="1"/>
        </p:nvGrpSpPr>
        <p:grpSpPr>
          <a:xfrm>
            <a:off x="11365895" y="652161"/>
            <a:ext cx="327525" cy="201570"/>
            <a:chOff x="3259258" y="1371266"/>
            <a:chExt cx="761451" cy="468623"/>
          </a:xfrm>
        </p:grpSpPr>
        <p:sp>
          <p:nvSpPr>
            <p:cNvPr id="211" name="Freeform 34">
              <a:extLst>
                <a:ext uri="{FF2B5EF4-FFF2-40B4-BE49-F238E27FC236}">
                  <a16:creationId xmlns:a16="http://schemas.microsoft.com/office/drawing/2014/main" id="{ABEE854B-1C0B-47B3-A63A-733B58F46670}"/>
                </a:ext>
              </a:extLst>
            </p:cNvPr>
            <p:cNvSpPr>
              <a:spLocks/>
            </p:cNvSpPr>
            <p:nvPr/>
          </p:nvSpPr>
          <p:spPr bwMode="auto">
            <a:xfrm>
              <a:off x="3454330" y="1391446"/>
              <a:ext cx="566379" cy="89689"/>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2" name="Freeform 35">
              <a:extLst>
                <a:ext uri="{FF2B5EF4-FFF2-40B4-BE49-F238E27FC236}">
                  <a16:creationId xmlns:a16="http://schemas.microsoft.com/office/drawing/2014/main" id="{660F8F92-BF0C-463E-BED2-289DD5AE6CBF}"/>
                </a:ext>
              </a:extLst>
            </p:cNvPr>
            <p:cNvSpPr>
              <a:spLocks/>
            </p:cNvSpPr>
            <p:nvPr/>
          </p:nvSpPr>
          <p:spPr bwMode="auto">
            <a:xfrm>
              <a:off x="3454330" y="1570824"/>
              <a:ext cx="566379" cy="89689"/>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3" name="Freeform 36">
              <a:extLst>
                <a:ext uri="{FF2B5EF4-FFF2-40B4-BE49-F238E27FC236}">
                  <a16:creationId xmlns:a16="http://schemas.microsoft.com/office/drawing/2014/main" id="{05CA8146-D6AB-461A-A1F4-6CB0A7041C98}"/>
                </a:ext>
              </a:extLst>
            </p:cNvPr>
            <p:cNvSpPr>
              <a:spLocks/>
            </p:cNvSpPr>
            <p:nvPr/>
          </p:nvSpPr>
          <p:spPr bwMode="auto">
            <a:xfrm>
              <a:off x="3454330" y="1750200"/>
              <a:ext cx="566379" cy="89689"/>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4" name="Oval 38">
              <a:extLst>
                <a:ext uri="{FF2B5EF4-FFF2-40B4-BE49-F238E27FC236}">
                  <a16:creationId xmlns:a16="http://schemas.microsoft.com/office/drawing/2014/main" id="{C8802656-D39B-4364-A1EF-D86A8FE4CC43}"/>
                </a:ext>
              </a:extLst>
            </p:cNvPr>
            <p:cNvSpPr>
              <a:spLocks noChangeArrowheads="1"/>
            </p:cNvSpPr>
            <p:nvPr/>
          </p:nvSpPr>
          <p:spPr bwMode="auto">
            <a:xfrm>
              <a:off x="3259258" y="1371266"/>
              <a:ext cx="127806" cy="127806"/>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5" name="Freeform 39">
              <a:extLst>
                <a:ext uri="{FF2B5EF4-FFF2-40B4-BE49-F238E27FC236}">
                  <a16:creationId xmlns:a16="http://schemas.microsoft.com/office/drawing/2014/main" id="{D8BEA360-9C43-4217-AA05-0D87C3FA6B04}"/>
                </a:ext>
              </a:extLst>
            </p:cNvPr>
            <p:cNvSpPr>
              <a:spLocks/>
            </p:cNvSpPr>
            <p:nvPr/>
          </p:nvSpPr>
          <p:spPr bwMode="auto">
            <a:xfrm>
              <a:off x="3279438" y="1377993"/>
              <a:ext cx="118838" cy="82962"/>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9538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6" name="Oval 40">
              <a:extLst>
                <a:ext uri="{FF2B5EF4-FFF2-40B4-BE49-F238E27FC236}">
                  <a16:creationId xmlns:a16="http://schemas.microsoft.com/office/drawing/2014/main" id="{D4435F4F-ABE1-43BE-A348-A9AEC96EEA52}"/>
                </a:ext>
              </a:extLst>
            </p:cNvPr>
            <p:cNvSpPr>
              <a:spLocks noChangeArrowheads="1"/>
            </p:cNvSpPr>
            <p:nvPr/>
          </p:nvSpPr>
          <p:spPr bwMode="auto">
            <a:xfrm>
              <a:off x="3259258" y="1550644"/>
              <a:ext cx="127806" cy="127806"/>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7" name="Freeform 41">
              <a:extLst>
                <a:ext uri="{FF2B5EF4-FFF2-40B4-BE49-F238E27FC236}">
                  <a16:creationId xmlns:a16="http://schemas.microsoft.com/office/drawing/2014/main" id="{473C8F8B-1281-4759-AEAB-FF1B04161BA1}"/>
                </a:ext>
              </a:extLst>
            </p:cNvPr>
            <p:cNvSpPr>
              <a:spLocks/>
            </p:cNvSpPr>
            <p:nvPr/>
          </p:nvSpPr>
          <p:spPr bwMode="auto">
            <a:xfrm>
              <a:off x="3279438" y="1557370"/>
              <a:ext cx="118838" cy="82962"/>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9538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C8EB9A6A-EB7F-4D08-91DC-8FF78120E421}"/>
              </a:ext>
            </a:extLst>
          </p:cNvPr>
          <p:cNvGrpSpPr/>
          <p:nvPr userDrawn="1"/>
        </p:nvGrpSpPr>
        <p:grpSpPr>
          <a:xfrm>
            <a:off x="10165886" y="3078185"/>
            <a:ext cx="895840" cy="766544"/>
            <a:chOff x="2416089" y="2767917"/>
            <a:chExt cx="892126" cy="763366"/>
          </a:xfrm>
        </p:grpSpPr>
        <p:sp>
          <p:nvSpPr>
            <p:cNvPr id="219" name="Freeform: Shape 218">
              <a:extLst>
                <a:ext uri="{FF2B5EF4-FFF2-40B4-BE49-F238E27FC236}">
                  <a16:creationId xmlns:a16="http://schemas.microsoft.com/office/drawing/2014/main" id="{6A5F7450-F526-4BE7-8790-09194787A084}"/>
                </a:ext>
              </a:extLst>
            </p:cNvPr>
            <p:cNvSpPr/>
            <p:nvPr/>
          </p:nvSpPr>
          <p:spPr bwMode="auto">
            <a:xfrm rot="10800000">
              <a:off x="2756463" y="3018266"/>
              <a:ext cx="551752" cy="513017"/>
            </a:xfrm>
            <a:custGeom>
              <a:avLst/>
              <a:gdLst>
                <a:gd name="connsiteX0" fmla="*/ 0 w 679449"/>
                <a:gd name="connsiteY0" fmla="*/ 631750 h 631750"/>
                <a:gd name="connsiteX1" fmla="*/ 679449 w 679449"/>
                <a:gd name="connsiteY1" fmla="*/ 631750 h 631750"/>
                <a:gd name="connsiteX2" fmla="*/ 679449 w 679449"/>
                <a:gd name="connsiteY2" fmla="*/ 165501 h 631750"/>
                <a:gd name="connsiteX3" fmla="*/ 248293 w 679449"/>
                <a:gd name="connsiteY3" fmla="*/ 165501 h 631750"/>
                <a:gd name="connsiteX4" fmla="*/ 82792 w 679449"/>
                <a:gd name="connsiteY4" fmla="*/ 0 h 631750"/>
                <a:gd name="connsiteX5" fmla="*/ 82792 w 679449"/>
                <a:gd name="connsiteY5" fmla="*/ 165501 h 631750"/>
                <a:gd name="connsiteX6" fmla="*/ 0 w 679449"/>
                <a:gd name="connsiteY6" fmla="*/ 165501 h 6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449" h="631750">
                  <a:moveTo>
                    <a:pt x="0" y="631750"/>
                  </a:moveTo>
                  <a:lnTo>
                    <a:pt x="679449" y="631750"/>
                  </a:lnTo>
                  <a:lnTo>
                    <a:pt x="679449" y="165501"/>
                  </a:lnTo>
                  <a:lnTo>
                    <a:pt x="248293" y="165501"/>
                  </a:lnTo>
                  <a:lnTo>
                    <a:pt x="82792" y="0"/>
                  </a:lnTo>
                  <a:lnTo>
                    <a:pt x="82792" y="165501"/>
                  </a:lnTo>
                  <a:lnTo>
                    <a:pt x="0" y="165501"/>
                  </a:lnTo>
                  <a:close/>
                </a:path>
              </a:pathLst>
            </a:custGeom>
            <a:solidFill>
              <a:schemeClr val="accent3"/>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8E00AABC-5C02-42FE-B813-F984345AE31D}"/>
                </a:ext>
              </a:extLst>
            </p:cNvPr>
            <p:cNvSpPr/>
            <p:nvPr/>
          </p:nvSpPr>
          <p:spPr bwMode="auto">
            <a:xfrm>
              <a:off x="2756461" y="3018266"/>
              <a:ext cx="372501" cy="251190"/>
            </a:xfrm>
            <a:prstGeom prst="rect">
              <a:avLst/>
            </a:prstGeom>
            <a:solidFill>
              <a:schemeClr val="accent3">
                <a:lumMod val="75000"/>
                <a:alpha val="72000"/>
              </a:schemeClr>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Freeform: Shape 220">
              <a:extLst>
                <a:ext uri="{FF2B5EF4-FFF2-40B4-BE49-F238E27FC236}">
                  <a16:creationId xmlns:a16="http://schemas.microsoft.com/office/drawing/2014/main" id="{4C4F404D-CA4B-44A2-95EF-4717A5B58A61}"/>
                </a:ext>
              </a:extLst>
            </p:cNvPr>
            <p:cNvSpPr/>
            <p:nvPr/>
          </p:nvSpPr>
          <p:spPr bwMode="auto">
            <a:xfrm rot="10800000" flipH="1">
              <a:off x="2416089" y="2767917"/>
              <a:ext cx="679449" cy="631750"/>
            </a:xfrm>
            <a:custGeom>
              <a:avLst/>
              <a:gdLst>
                <a:gd name="connsiteX0" fmla="*/ 0 w 679449"/>
                <a:gd name="connsiteY0" fmla="*/ 631750 h 631750"/>
                <a:gd name="connsiteX1" fmla="*/ 679449 w 679449"/>
                <a:gd name="connsiteY1" fmla="*/ 631750 h 631750"/>
                <a:gd name="connsiteX2" fmla="*/ 679449 w 679449"/>
                <a:gd name="connsiteY2" fmla="*/ 165501 h 631750"/>
                <a:gd name="connsiteX3" fmla="*/ 248293 w 679449"/>
                <a:gd name="connsiteY3" fmla="*/ 165501 h 631750"/>
                <a:gd name="connsiteX4" fmla="*/ 82792 w 679449"/>
                <a:gd name="connsiteY4" fmla="*/ 0 h 631750"/>
                <a:gd name="connsiteX5" fmla="*/ 82792 w 679449"/>
                <a:gd name="connsiteY5" fmla="*/ 165501 h 631750"/>
                <a:gd name="connsiteX6" fmla="*/ 0 w 679449"/>
                <a:gd name="connsiteY6" fmla="*/ 165501 h 6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449" h="631750">
                  <a:moveTo>
                    <a:pt x="0" y="631750"/>
                  </a:moveTo>
                  <a:lnTo>
                    <a:pt x="679449" y="631750"/>
                  </a:lnTo>
                  <a:lnTo>
                    <a:pt x="679449" y="165501"/>
                  </a:lnTo>
                  <a:lnTo>
                    <a:pt x="248293" y="165501"/>
                  </a:lnTo>
                  <a:lnTo>
                    <a:pt x="82792" y="0"/>
                  </a:lnTo>
                  <a:lnTo>
                    <a:pt x="82792" y="165501"/>
                  </a:lnTo>
                  <a:lnTo>
                    <a:pt x="0" y="165501"/>
                  </a:lnTo>
                  <a:close/>
                </a:path>
              </a:pathLst>
            </a:cu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69602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17" name="Picture 2" descr="https://images.pexels.com/photos/443399/pexels-photo-443399.jpeg?cs=srgb&amp;dl=architectural-design-buildings-city-443399.jpg&amp;fm=jpg">
            <a:extLst>
              <a:ext uri="{FF2B5EF4-FFF2-40B4-BE49-F238E27FC236}">
                <a16:creationId xmlns:a16="http://schemas.microsoft.com/office/drawing/2014/main" id="{BF9B6FE5-6D89-48FA-AE96-D5FE711A7EF5}"/>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EFD0DF2-A115-4F41-9801-CEBF9AB5CF1B}"/>
              </a:ext>
            </a:extLst>
          </p:cNvPr>
          <p:cNvSpPr/>
          <p:nvPr userDrawn="1"/>
        </p:nvSpPr>
        <p:spPr bwMode="auto">
          <a:xfrm>
            <a:off x="0" y="-1760"/>
            <a:ext cx="12192002" cy="6858000"/>
          </a:xfrm>
          <a:prstGeom prst="rect">
            <a:avLst/>
          </a:prstGeom>
          <a:gradFill flip="none" rotWithShape="1">
            <a:gsLst>
              <a:gs pos="76000">
                <a:schemeClr val="tx2">
                  <a:alpha val="0"/>
                </a:schemeClr>
              </a:gs>
              <a:gs pos="29000">
                <a:schemeClr val="tx2">
                  <a:alpha val="70000"/>
                </a:schemeClr>
              </a:gs>
              <a:gs pos="57000">
                <a:srgbClr val="0D0D0D">
                  <a:alpha val="30000"/>
                </a:srgbClr>
              </a:gs>
              <a:gs pos="48000">
                <a:schemeClr val="tx2">
                  <a:alpha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11024704" cy="553998"/>
          </a:xfrm>
          <a:noFill/>
        </p:spPr>
        <p:txBody>
          <a:bodyPr wrap="square" lIns="0" tIns="0" rIns="0" bIns="0" anchor="b" anchorCtr="0">
            <a:spAutoFit/>
          </a:bodyPr>
          <a:lstStyle>
            <a:lvl1pPr>
              <a:defRPr sz="3600" spc="-50" baseline="0">
                <a:gradFill>
                  <a:gsLst>
                    <a:gs pos="29000">
                      <a:schemeClr val="bg1"/>
                    </a:gs>
                    <a:gs pos="56000">
                      <a:schemeClr val="bg1"/>
                    </a:gs>
                  </a:gsLst>
                  <a:lin ang="5400000" scaled="0"/>
                </a:gradFill>
                <a:latin typeface="+mj-lt"/>
                <a:cs typeface="Segoe UI" panose="020B0502040204020203" pitchFamily="34" charset="0"/>
              </a:defRPr>
            </a:lvl1pPr>
          </a:lstStyle>
          <a:p>
            <a:r>
              <a:rPr lang="en-US"/>
              <a:t>Presentation title goes here</a:t>
            </a:r>
          </a:p>
        </p:txBody>
      </p:sp>
      <p:sp>
        <p:nvSpPr>
          <p:cNvPr id="5" name="Text Placeholder 4"/>
          <p:cNvSpPr>
            <a:spLocks noGrp="1"/>
          </p:cNvSpPr>
          <p:nvPr>
            <p:ph type="body" sz="quarter" idx="12" hasCustomPrompt="1"/>
          </p:nvPr>
        </p:nvSpPr>
        <p:spPr>
          <a:xfrm>
            <a:off x="584199" y="3962400"/>
            <a:ext cx="11024704" cy="307777"/>
          </a:xfrm>
          <a:noFill/>
        </p:spPr>
        <p:txBody>
          <a:bodyPr wrap="square" lIns="0" tIns="0" rIns="0" bIns="0">
            <a:spAutoFit/>
          </a:bodyPr>
          <a:lstStyle>
            <a:lvl1pPr marL="0" indent="0">
              <a:spcBef>
                <a:spcPts val="0"/>
              </a:spcBef>
              <a:buNone/>
              <a:defRPr sz="2000" spc="0" baseline="0">
                <a:gradFill>
                  <a:gsLst>
                    <a:gs pos="29000">
                      <a:schemeClr val="bg1"/>
                    </a:gs>
                    <a:gs pos="56000">
                      <a:schemeClr val="bg1"/>
                    </a:gs>
                  </a:gsLst>
                  <a:lin ang="5400000" scaled="0"/>
                </a:gradFill>
                <a:latin typeface="+mn-lt"/>
                <a:cs typeface="Segoe UI" panose="020B0502040204020203" pitchFamily="34" charset="0"/>
              </a:defRPr>
            </a:lvl1pPr>
          </a:lstStyle>
          <a:p>
            <a:pPr lvl="0"/>
            <a:r>
              <a:rPr lang="en-US"/>
              <a:t>Firstname Lastname, Job Title</a:t>
            </a:r>
          </a:p>
        </p:txBody>
      </p:sp>
      <p:grpSp>
        <p:nvGrpSpPr>
          <p:cNvPr id="2" name="Group 4">
            <a:extLst>
              <a:ext uri="{FF2B5EF4-FFF2-40B4-BE49-F238E27FC236}">
                <a16:creationId xmlns:a16="http://schemas.microsoft.com/office/drawing/2014/main" id="{DEB6A814-81EB-40DF-8878-4CAED82BEB11}"/>
              </a:ext>
            </a:extLst>
          </p:cNvPr>
          <p:cNvGrpSpPr>
            <a:grpSpLocks noChangeAspect="1"/>
          </p:cNvGrpSpPr>
          <p:nvPr userDrawn="1"/>
        </p:nvGrpSpPr>
        <p:grpSpPr bwMode="auto">
          <a:xfrm>
            <a:off x="582613" y="585788"/>
            <a:ext cx="1368426" cy="292100"/>
            <a:chOff x="367" y="369"/>
            <a:chExt cx="862" cy="184"/>
          </a:xfrm>
        </p:grpSpPr>
        <p:sp>
          <p:nvSpPr>
            <p:cNvPr id="4" name="Freeform 5">
              <a:extLst>
                <a:ext uri="{FF2B5EF4-FFF2-40B4-BE49-F238E27FC236}">
                  <a16:creationId xmlns:a16="http://schemas.microsoft.com/office/drawing/2014/main" id="{D61C6EC6-12A4-4A76-8AE2-FA4660392F03}"/>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298C5065-2F44-4F05-8C4C-2B35FCF752C0}"/>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24EC02A2-54C4-4661-95EE-C415D3F0A838}"/>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8">
              <a:extLst>
                <a:ext uri="{FF2B5EF4-FFF2-40B4-BE49-F238E27FC236}">
                  <a16:creationId xmlns:a16="http://schemas.microsoft.com/office/drawing/2014/main" id="{86C81D7C-4E30-4EE9-A295-13C975D82C28}"/>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57B3801F-A7F0-4BD6-895A-5E7B2C855F71}"/>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 name="Footer Placeholder 3">
            <a:extLst>
              <a:ext uri="{FF2B5EF4-FFF2-40B4-BE49-F238E27FC236}">
                <a16:creationId xmlns:a16="http://schemas.microsoft.com/office/drawing/2014/main" id="{A05B6D01-2E3C-49FC-8479-01E332AB4A53}"/>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304012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61294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Lunch</a:t>
            </a:r>
          </a:p>
        </p:txBody>
      </p:sp>
      <p:pic>
        <p:nvPicPr>
          <p:cNvPr id="182" name="Picture 181" descr="https://images.pexels.com/photos/443399/pexels-photo-443399.jpeg?cs=srgb&amp;dl=architectural-design-buildings-city-443399.jpg&amp;fm=jpg">
            <a:extLst>
              <a:ext uri="{FF2B5EF4-FFF2-40B4-BE49-F238E27FC236}">
                <a16:creationId xmlns:a16="http://schemas.microsoft.com/office/drawing/2014/main" id="{C2441EA6-0AD1-4653-BE16-6688B928D9AA}"/>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8714054" y="704402"/>
            <a:ext cx="3477946" cy="5418285"/>
          </a:xfrm>
          <a:custGeom>
            <a:avLst/>
            <a:gdLst>
              <a:gd name="connsiteX0" fmla="*/ 2709142 w 3477946"/>
              <a:gd name="connsiteY0" fmla="*/ 0 h 5418285"/>
              <a:gd name="connsiteX1" fmla="*/ 3255129 w 3477946"/>
              <a:gd name="connsiteY1" fmla="*/ 55040 h 5418285"/>
              <a:gd name="connsiteX2" fmla="*/ 3477946 w 3477946"/>
              <a:gd name="connsiteY2" fmla="*/ 112333 h 5418285"/>
              <a:gd name="connsiteX3" fmla="*/ 3477946 w 3477946"/>
              <a:gd name="connsiteY3" fmla="*/ 5305953 h 5418285"/>
              <a:gd name="connsiteX4" fmla="*/ 3255129 w 3477946"/>
              <a:gd name="connsiteY4" fmla="*/ 5363245 h 5418285"/>
              <a:gd name="connsiteX5" fmla="*/ 2709142 w 3477946"/>
              <a:gd name="connsiteY5" fmla="*/ 5418285 h 5418285"/>
              <a:gd name="connsiteX6" fmla="*/ 0 w 3477946"/>
              <a:gd name="connsiteY6" fmla="*/ 2709143 h 5418285"/>
              <a:gd name="connsiteX7" fmla="*/ 2709142 w 3477946"/>
              <a:gd name="connsiteY7" fmla="*/ 0 h 54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7946" h="5418285">
                <a:moveTo>
                  <a:pt x="2709142" y="0"/>
                </a:moveTo>
                <a:cubicBezTo>
                  <a:pt x="2896169" y="0"/>
                  <a:pt x="3078770" y="18952"/>
                  <a:pt x="3255129" y="55040"/>
                </a:cubicBezTo>
                <a:lnTo>
                  <a:pt x="3477946" y="112333"/>
                </a:lnTo>
                <a:lnTo>
                  <a:pt x="3477946" y="5305953"/>
                </a:lnTo>
                <a:lnTo>
                  <a:pt x="3255129" y="5363245"/>
                </a:lnTo>
                <a:cubicBezTo>
                  <a:pt x="3078770" y="5399333"/>
                  <a:pt x="2896169" y="5418285"/>
                  <a:pt x="2709142" y="5418285"/>
                </a:cubicBezTo>
                <a:cubicBezTo>
                  <a:pt x="1212925" y="5418285"/>
                  <a:pt x="0" y="4205360"/>
                  <a:pt x="0" y="2709143"/>
                </a:cubicBezTo>
                <a:cubicBezTo>
                  <a:pt x="0" y="1212925"/>
                  <a:pt x="1212925" y="0"/>
                  <a:pt x="2709142" y="0"/>
                </a:cubicBezTo>
                <a:close/>
              </a:path>
            </a:pathLst>
          </a:custGeom>
          <a:noFill/>
          <a:extLst>
            <a:ext uri="{909E8E84-426E-40DD-AFC4-6F175D3DCCD1}">
              <a14:hiddenFill xmlns:a14="http://schemas.microsoft.com/office/drawing/2010/main">
                <a:solidFill>
                  <a:srgbClr val="FFFFFF"/>
                </a:solidFill>
              </a14:hiddenFill>
            </a:ext>
          </a:extLst>
        </p:spPr>
      </p:pic>
      <p:grpSp>
        <p:nvGrpSpPr>
          <p:cNvPr id="184" name="Group 183">
            <a:extLst>
              <a:ext uri="{FF2B5EF4-FFF2-40B4-BE49-F238E27FC236}">
                <a16:creationId xmlns:a16="http://schemas.microsoft.com/office/drawing/2014/main" id="{18B1C3FA-09DF-4BC2-ABBF-1540CCDE275D}"/>
              </a:ext>
            </a:extLst>
          </p:cNvPr>
          <p:cNvGrpSpPr/>
          <p:nvPr/>
        </p:nvGrpSpPr>
        <p:grpSpPr>
          <a:xfrm rot="18900000">
            <a:off x="6575219" y="940073"/>
            <a:ext cx="3516020" cy="4191469"/>
            <a:chOff x="4886628" y="1498252"/>
            <a:chExt cx="3072467" cy="3662710"/>
          </a:xfrm>
        </p:grpSpPr>
        <p:sp>
          <p:nvSpPr>
            <p:cNvPr id="222" name="Oval 221">
              <a:extLst>
                <a:ext uri="{FF2B5EF4-FFF2-40B4-BE49-F238E27FC236}">
                  <a16:creationId xmlns:a16="http://schemas.microsoft.com/office/drawing/2014/main" id="{7FDEDE8D-0308-4BB0-8C72-1F0287FA2C7F}"/>
                </a:ext>
              </a:extLst>
            </p:cNvPr>
            <p:cNvSpPr/>
            <p:nvPr/>
          </p:nvSpPr>
          <p:spPr bwMode="gray">
            <a:xfrm>
              <a:off x="5367113" y="1642733"/>
              <a:ext cx="1421122" cy="14211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Freeform 92">
              <a:extLst>
                <a:ext uri="{FF2B5EF4-FFF2-40B4-BE49-F238E27FC236}">
                  <a16:creationId xmlns:a16="http://schemas.microsoft.com/office/drawing/2014/main" id="{C7B42973-6E1C-490B-8FB8-4EDF3422891E}"/>
                </a:ext>
              </a:extLst>
            </p:cNvPr>
            <p:cNvSpPr>
              <a:spLocks/>
            </p:cNvSpPr>
            <p:nvPr/>
          </p:nvSpPr>
          <p:spPr bwMode="gray">
            <a:xfrm>
              <a:off x="5919309" y="2610520"/>
              <a:ext cx="1846513" cy="1846514"/>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94">
              <a:extLst>
                <a:ext uri="{FF2B5EF4-FFF2-40B4-BE49-F238E27FC236}">
                  <a16:creationId xmlns:a16="http://schemas.microsoft.com/office/drawing/2014/main" id="{BC429005-FB58-4192-8F6A-465BCEC167F7}"/>
                </a:ext>
              </a:extLst>
            </p:cNvPr>
            <p:cNvSpPr>
              <a:spLocks/>
            </p:cNvSpPr>
            <p:nvPr/>
          </p:nvSpPr>
          <p:spPr bwMode="gray">
            <a:xfrm>
              <a:off x="7424752" y="2260922"/>
              <a:ext cx="534343" cy="535290"/>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95">
              <a:extLst>
                <a:ext uri="{FF2B5EF4-FFF2-40B4-BE49-F238E27FC236}">
                  <a16:creationId xmlns:a16="http://schemas.microsoft.com/office/drawing/2014/main" id="{0B4FEE0E-41EE-4201-A576-FB96B92E1BA7}"/>
                </a:ext>
              </a:extLst>
            </p:cNvPr>
            <p:cNvSpPr>
              <a:spLocks/>
            </p:cNvSpPr>
            <p:nvPr/>
          </p:nvSpPr>
          <p:spPr bwMode="gray">
            <a:xfrm>
              <a:off x="7042945" y="2522410"/>
              <a:ext cx="643295" cy="552343"/>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101">
              <a:extLst>
                <a:ext uri="{FF2B5EF4-FFF2-40B4-BE49-F238E27FC236}">
                  <a16:creationId xmlns:a16="http://schemas.microsoft.com/office/drawing/2014/main" id="{89FC0E39-BDE3-48B8-BD46-84C905A246C3}"/>
                </a:ext>
              </a:extLst>
            </p:cNvPr>
            <p:cNvSpPr>
              <a:spLocks/>
            </p:cNvSpPr>
            <p:nvPr/>
          </p:nvSpPr>
          <p:spPr bwMode="gray">
            <a:xfrm>
              <a:off x="4886628" y="3529512"/>
              <a:ext cx="1630503" cy="1631450"/>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102">
              <a:extLst>
                <a:ext uri="{FF2B5EF4-FFF2-40B4-BE49-F238E27FC236}">
                  <a16:creationId xmlns:a16="http://schemas.microsoft.com/office/drawing/2014/main" id="{92021457-E195-4DAE-B6D3-CF08A618D3BF}"/>
                </a:ext>
              </a:extLst>
            </p:cNvPr>
            <p:cNvSpPr>
              <a:spLocks/>
            </p:cNvSpPr>
            <p:nvPr/>
          </p:nvSpPr>
          <p:spPr bwMode="gray">
            <a:xfrm>
              <a:off x="5920258" y="3558882"/>
              <a:ext cx="596871" cy="837516"/>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197">
              <a:extLst>
                <a:ext uri="{FF2B5EF4-FFF2-40B4-BE49-F238E27FC236}">
                  <a16:creationId xmlns:a16="http://schemas.microsoft.com/office/drawing/2014/main" id="{8423E639-8609-49AF-AAD7-6A1F27E4A2D5}"/>
                </a:ext>
              </a:extLst>
            </p:cNvPr>
            <p:cNvSpPr>
              <a:spLocks/>
            </p:cNvSpPr>
            <p:nvPr/>
          </p:nvSpPr>
          <p:spPr bwMode="gray">
            <a:xfrm>
              <a:off x="6061422" y="2619993"/>
              <a:ext cx="677402" cy="438654"/>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006FC8"/>
            </a:solidFill>
            <a:ln w="9525">
              <a:solidFill>
                <a:srgbClr val="006FC8"/>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9" name="Oval 199">
              <a:extLst>
                <a:ext uri="{FF2B5EF4-FFF2-40B4-BE49-F238E27FC236}">
                  <a16:creationId xmlns:a16="http://schemas.microsoft.com/office/drawing/2014/main" id="{0A4D28DB-4982-404D-8DE0-9B12C5726D31}"/>
                </a:ext>
              </a:extLst>
            </p:cNvPr>
            <p:cNvSpPr>
              <a:spLocks noChangeArrowheads="1"/>
            </p:cNvSpPr>
            <p:nvPr/>
          </p:nvSpPr>
          <p:spPr bwMode="gray">
            <a:xfrm>
              <a:off x="4988944" y="1498252"/>
              <a:ext cx="438654" cy="4386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200">
              <a:extLst>
                <a:ext uri="{FF2B5EF4-FFF2-40B4-BE49-F238E27FC236}">
                  <a16:creationId xmlns:a16="http://schemas.microsoft.com/office/drawing/2014/main" id="{1BB8F3BB-5568-4E88-97B9-084AE75BD8FA}"/>
                </a:ext>
              </a:extLst>
            </p:cNvPr>
            <p:cNvSpPr>
              <a:spLocks/>
            </p:cNvSpPr>
            <p:nvPr/>
          </p:nvSpPr>
          <p:spPr bwMode="gray">
            <a:xfrm>
              <a:off x="5207803" y="1718053"/>
              <a:ext cx="456654" cy="534343"/>
            </a:xfrm>
            <a:custGeom>
              <a:avLst/>
              <a:gdLst>
                <a:gd name="T0" fmla="*/ 176 w 484"/>
                <a:gd name="T1" fmla="*/ 568 h 568"/>
                <a:gd name="T2" fmla="*/ 217 w 484"/>
                <a:gd name="T3" fmla="*/ 286 h 568"/>
                <a:gd name="T4" fmla="*/ 170 w 484"/>
                <a:gd name="T5" fmla="*/ 233 h 568"/>
                <a:gd name="T6" fmla="*/ 0 w 484"/>
                <a:gd name="T7" fmla="*/ 233 h 568"/>
                <a:gd name="T8" fmla="*/ 233 w 484"/>
                <a:gd name="T9" fmla="*/ 0 h 568"/>
                <a:gd name="T10" fmla="*/ 233 w 484"/>
                <a:gd name="T11" fmla="*/ 136 h 568"/>
                <a:gd name="T12" fmla="*/ 306 w 484"/>
                <a:gd name="T13" fmla="*/ 175 h 568"/>
                <a:gd name="T14" fmla="*/ 484 w 484"/>
                <a:gd name="T15" fmla="*/ 62 h 568"/>
                <a:gd name="T16" fmla="*/ 369 w 484"/>
                <a:gd name="T17" fmla="*/ 508 h 568"/>
                <a:gd name="T18" fmla="*/ 176 w 484"/>
                <a:gd name="T19"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568">
                  <a:moveTo>
                    <a:pt x="176" y="568"/>
                  </a:moveTo>
                  <a:cubicBezTo>
                    <a:pt x="217" y="286"/>
                    <a:pt x="217" y="286"/>
                    <a:pt x="217" y="286"/>
                  </a:cubicBezTo>
                  <a:cubicBezTo>
                    <a:pt x="221" y="258"/>
                    <a:pt x="199" y="233"/>
                    <a:pt x="170" y="233"/>
                  </a:cubicBezTo>
                  <a:cubicBezTo>
                    <a:pt x="0" y="233"/>
                    <a:pt x="0" y="233"/>
                    <a:pt x="0" y="233"/>
                  </a:cubicBezTo>
                  <a:cubicBezTo>
                    <a:pt x="233" y="0"/>
                    <a:pt x="233" y="0"/>
                    <a:pt x="233" y="0"/>
                  </a:cubicBezTo>
                  <a:cubicBezTo>
                    <a:pt x="233" y="136"/>
                    <a:pt x="233" y="136"/>
                    <a:pt x="233" y="136"/>
                  </a:cubicBezTo>
                  <a:cubicBezTo>
                    <a:pt x="233" y="173"/>
                    <a:pt x="274" y="195"/>
                    <a:pt x="306" y="175"/>
                  </a:cubicBezTo>
                  <a:cubicBezTo>
                    <a:pt x="484" y="62"/>
                    <a:pt x="484" y="62"/>
                    <a:pt x="484" y="62"/>
                  </a:cubicBezTo>
                  <a:cubicBezTo>
                    <a:pt x="369" y="508"/>
                    <a:pt x="369" y="508"/>
                    <a:pt x="369" y="508"/>
                  </a:cubicBezTo>
                  <a:lnTo>
                    <a:pt x="176" y="5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74">
            <a:extLst>
              <a:ext uri="{FF2B5EF4-FFF2-40B4-BE49-F238E27FC236}">
                <a16:creationId xmlns:a16="http://schemas.microsoft.com/office/drawing/2014/main" id="{70B9B5F5-CFEF-402F-A84D-CF041702E0C8}"/>
              </a:ext>
            </a:extLst>
          </p:cNvPr>
          <p:cNvGrpSpPr/>
          <p:nvPr userDrawn="1"/>
        </p:nvGrpSpPr>
        <p:grpSpPr>
          <a:xfrm>
            <a:off x="7931994" y="4027451"/>
            <a:ext cx="1067310" cy="922331"/>
            <a:chOff x="1364021" y="2865362"/>
            <a:chExt cx="1370402" cy="1184250"/>
          </a:xfrm>
        </p:grpSpPr>
        <p:sp>
          <p:nvSpPr>
            <p:cNvPr id="276" name="Freeform 118">
              <a:extLst>
                <a:ext uri="{FF2B5EF4-FFF2-40B4-BE49-F238E27FC236}">
                  <a16:creationId xmlns:a16="http://schemas.microsoft.com/office/drawing/2014/main" id="{F25654D2-8036-42C5-B35F-3DE13F03B5D8}"/>
                </a:ext>
              </a:extLst>
            </p:cNvPr>
            <p:cNvSpPr>
              <a:spLocks/>
            </p:cNvSpPr>
            <p:nvPr/>
          </p:nvSpPr>
          <p:spPr bwMode="auto">
            <a:xfrm>
              <a:off x="1364021" y="2865362"/>
              <a:ext cx="823825" cy="807982"/>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chemeClr val="tx1">
                <a:lumMod val="25000"/>
                <a:lumOff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119">
              <a:extLst>
                <a:ext uri="{FF2B5EF4-FFF2-40B4-BE49-F238E27FC236}">
                  <a16:creationId xmlns:a16="http://schemas.microsoft.com/office/drawing/2014/main" id="{EC5C73EF-B039-47E3-BE91-31F807E991E4}"/>
                </a:ext>
              </a:extLst>
            </p:cNvPr>
            <p:cNvSpPr>
              <a:spLocks/>
            </p:cNvSpPr>
            <p:nvPr/>
          </p:nvSpPr>
          <p:spPr bwMode="auto">
            <a:xfrm>
              <a:off x="1554135" y="2904969"/>
              <a:ext cx="633712" cy="768375"/>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120">
              <a:extLst>
                <a:ext uri="{FF2B5EF4-FFF2-40B4-BE49-F238E27FC236}">
                  <a16:creationId xmlns:a16="http://schemas.microsoft.com/office/drawing/2014/main" id="{630BA92D-5FDD-430A-AAB7-6246B9BA0206}"/>
                </a:ext>
              </a:extLst>
            </p:cNvPr>
            <p:cNvSpPr>
              <a:spLocks/>
            </p:cNvSpPr>
            <p:nvPr/>
          </p:nvSpPr>
          <p:spPr bwMode="auto">
            <a:xfrm>
              <a:off x="1514528" y="2865362"/>
              <a:ext cx="376268" cy="411913"/>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9" name="Freeform 121">
              <a:extLst>
                <a:ext uri="{FF2B5EF4-FFF2-40B4-BE49-F238E27FC236}">
                  <a16:creationId xmlns:a16="http://schemas.microsoft.com/office/drawing/2014/main" id="{B3448561-86CB-44B1-A97A-A7DFF5429476}"/>
                </a:ext>
              </a:extLst>
            </p:cNvPr>
            <p:cNvSpPr>
              <a:spLocks/>
            </p:cNvSpPr>
            <p:nvPr/>
          </p:nvSpPr>
          <p:spPr bwMode="auto">
            <a:xfrm>
              <a:off x="1954164" y="3455507"/>
              <a:ext cx="237642" cy="594105"/>
            </a:xfrm>
            <a:custGeom>
              <a:avLst/>
              <a:gdLst>
                <a:gd name="T0" fmla="*/ 64 w 64"/>
                <a:gd name="T1" fmla="*/ 151 h 162"/>
                <a:gd name="T2" fmla="*/ 64 w 64"/>
                <a:gd name="T3" fmla="*/ 11 h 162"/>
                <a:gd name="T4" fmla="*/ 53 w 64"/>
                <a:gd name="T5" fmla="*/ 0 h 162"/>
                <a:gd name="T6" fmla="*/ 45 w 64"/>
                <a:gd name="T7" fmla="*/ 0 h 162"/>
                <a:gd name="T8" fmla="*/ 11 w 64"/>
                <a:gd name="T9" fmla="*/ 0 h 162"/>
                <a:gd name="T10" fmla="*/ 0 w 64"/>
                <a:gd name="T11" fmla="*/ 11 h 162"/>
                <a:gd name="T12" fmla="*/ 0 w 64"/>
                <a:gd name="T13" fmla="*/ 151 h 162"/>
                <a:gd name="T14" fmla="*/ 11 w 64"/>
                <a:gd name="T15" fmla="*/ 162 h 162"/>
                <a:gd name="T16" fmla="*/ 45 w 64"/>
                <a:gd name="T17" fmla="*/ 162 h 162"/>
                <a:gd name="T18" fmla="*/ 53 w 64"/>
                <a:gd name="T19" fmla="*/ 162 h 162"/>
                <a:gd name="T20" fmla="*/ 64 w 64"/>
                <a:gd name="T21" fmla="*/ 15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62">
                  <a:moveTo>
                    <a:pt x="64" y="151"/>
                  </a:moveTo>
                  <a:cubicBezTo>
                    <a:pt x="64" y="11"/>
                    <a:pt x="64" y="11"/>
                    <a:pt x="64" y="11"/>
                  </a:cubicBezTo>
                  <a:cubicBezTo>
                    <a:pt x="64" y="5"/>
                    <a:pt x="59" y="0"/>
                    <a:pt x="53" y="0"/>
                  </a:cubicBezTo>
                  <a:cubicBezTo>
                    <a:pt x="45" y="0"/>
                    <a:pt x="45" y="0"/>
                    <a:pt x="45" y="0"/>
                  </a:cubicBezTo>
                  <a:cubicBezTo>
                    <a:pt x="11" y="0"/>
                    <a:pt x="11" y="0"/>
                    <a:pt x="11" y="0"/>
                  </a:cubicBezTo>
                  <a:cubicBezTo>
                    <a:pt x="5" y="0"/>
                    <a:pt x="0" y="5"/>
                    <a:pt x="0" y="11"/>
                  </a:cubicBezTo>
                  <a:cubicBezTo>
                    <a:pt x="0" y="151"/>
                    <a:pt x="0" y="151"/>
                    <a:pt x="0" y="151"/>
                  </a:cubicBezTo>
                  <a:cubicBezTo>
                    <a:pt x="0" y="157"/>
                    <a:pt x="5" y="162"/>
                    <a:pt x="11" y="162"/>
                  </a:cubicBezTo>
                  <a:cubicBezTo>
                    <a:pt x="45" y="162"/>
                    <a:pt x="45" y="162"/>
                    <a:pt x="45" y="162"/>
                  </a:cubicBezTo>
                  <a:cubicBezTo>
                    <a:pt x="53" y="162"/>
                    <a:pt x="53" y="162"/>
                    <a:pt x="53" y="162"/>
                  </a:cubicBezTo>
                  <a:cubicBezTo>
                    <a:pt x="59" y="162"/>
                    <a:pt x="64" y="157"/>
                    <a:pt x="64" y="151"/>
                  </a:cubicBezTo>
                  <a:close/>
                </a:path>
              </a:pathLst>
            </a:custGeom>
            <a:solidFill>
              <a:srgbClr val="005A9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122">
              <a:extLst>
                <a:ext uri="{FF2B5EF4-FFF2-40B4-BE49-F238E27FC236}">
                  <a16:creationId xmlns:a16="http://schemas.microsoft.com/office/drawing/2014/main" id="{1E875FCC-9ACA-4678-A61D-BEA1680D6C2C}"/>
                </a:ext>
              </a:extLst>
            </p:cNvPr>
            <p:cNvSpPr>
              <a:spLocks/>
            </p:cNvSpPr>
            <p:nvPr/>
          </p:nvSpPr>
          <p:spPr bwMode="auto">
            <a:xfrm>
              <a:off x="2120513" y="3455507"/>
              <a:ext cx="71293" cy="594105"/>
            </a:xfrm>
            <a:custGeom>
              <a:avLst/>
              <a:gdLst>
                <a:gd name="T0" fmla="*/ 8 w 19"/>
                <a:gd name="T1" fmla="*/ 0 h 162"/>
                <a:gd name="T2" fmla="*/ 0 w 19"/>
                <a:gd name="T3" fmla="*/ 0 h 162"/>
                <a:gd name="T4" fmla="*/ 0 w 19"/>
                <a:gd name="T5" fmla="*/ 162 h 162"/>
                <a:gd name="T6" fmla="*/ 8 w 19"/>
                <a:gd name="T7" fmla="*/ 162 h 162"/>
                <a:gd name="T8" fmla="*/ 19 w 19"/>
                <a:gd name="T9" fmla="*/ 151 h 162"/>
                <a:gd name="T10" fmla="*/ 19 w 19"/>
                <a:gd name="T11" fmla="*/ 11 h 162"/>
                <a:gd name="T12" fmla="*/ 8 w 19"/>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19" h="162">
                  <a:moveTo>
                    <a:pt x="8" y="0"/>
                  </a:moveTo>
                  <a:cubicBezTo>
                    <a:pt x="0" y="0"/>
                    <a:pt x="0" y="0"/>
                    <a:pt x="0" y="0"/>
                  </a:cubicBezTo>
                  <a:cubicBezTo>
                    <a:pt x="0" y="162"/>
                    <a:pt x="0" y="162"/>
                    <a:pt x="0" y="162"/>
                  </a:cubicBezTo>
                  <a:cubicBezTo>
                    <a:pt x="8" y="162"/>
                    <a:pt x="8" y="162"/>
                    <a:pt x="8" y="162"/>
                  </a:cubicBezTo>
                  <a:cubicBezTo>
                    <a:pt x="14" y="162"/>
                    <a:pt x="19" y="157"/>
                    <a:pt x="19" y="151"/>
                  </a:cubicBezTo>
                  <a:cubicBezTo>
                    <a:pt x="19" y="11"/>
                    <a:pt x="19" y="11"/>
                    <a:pt x="19" y="11"/>
                  </a:cubicBezTo>
                  <a:cubicBezTo>
                    <a:pt x="19" y="5"/>
                    <a:pt x="14" y="0"/>
                    <a:pt x="8" y="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1" name="Freeform 123">
              <a:extLst>
                <a:ext uri="{FF2B5EF4-FFF2-40B4-BE49-F238E27FC236}">
                  <a16:creationId xmlns:a16="http://schemas.microsoft.com/office/drawing/2014/main" id="{3F87ACFB-3977-4396-8765-8ABA388E9AE5}"/>
                </a:ext>
              </a:extLst>
            </p:cNvPr>
            <p:cNvSpPr>
              <a:spLocks/>
            </p:cNvSpPr>
            <p:nvPr/>
          </p:nvSpPr>
          <p:spPr bwMode="auto">
            <a:xfrm>
              <a:off x="2223492" y="3360451"/>
              <a:ext cx="233683" cy="689161"/>
            </a:xfrm>
            <a:custGeom>
              <a:avLst/>
              <a:gdLst>
                <a:gd name="T0" fmla="*/ 63 w 63"/>
                <a:gd name="T1" fmla="*/ 177 h 188"/>
                <a:gd name="T2" fmla="*/ 63 w 63"/>
                <a:gd name="T3" fmla="*/ 11 h 188"/>
                <a:gd name="T4" fmla="*/ 52 w 63"/>
                <a:gd name="T5" fmla="*/ 0 h 188"/>
                <a:gd name="T6" fmla="*/ 44 w 63"/>
                <a:gd name="T7" fmla="*/ 0 h 188"/>
                <a:gd name="T8" fmla="*/ 44 w 63"/>
                <a:gd name="T9" fmla="*/ 0 h 188"/>
                <a:gd name="T10" fmla="*/ 11 w 63"/>
                <a:gd name="T11" fmla="*/ 0 h 188"/>
                <a:gd name="T12" fmla="*/ 0 w 63"/>
                <a:gd name="T13" fmla="*/ 11 h 188"/>
                <a:gd name="T14" fmla="*/ 0 w 63"/>
                <a:gd name="T15" fmla="*/ 177 h 188"/>
                <a:gd name="T16" fmla="*/ 10 w 63"/>
                <a:gd name="T17" fmla="*/ 188 h 188"/>
                <a:gd name="T18" fmla="*/ 44 w 63"/>
                <a:gd name="T19" fmla="*/ 188 h 188"/>
                <a:gd name="T20" fmla="*/ 44 w 63"/>
                <a:gd name="T21" fmla="*/ 188 h 188"/>
                <a:gd name="T22" fmla="*/ 52 w 63"/>
                <a:gd name="T23" fmla="*/ 188 h 188"/>
                <a:gd name="T24" fmla="*/ 63 w 63"/>
                <a:gd name="T25" fmla="*/ 1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88">
                  <a:moveTo>
                    <a:pt x="63" y="177"/>
                  </a:moveTo>
                  <a:cubicBezTo>
                    <a:pt x="63" y="11"/>
                    <a:pt x="63" y="11"/>
                    <a:pt x="63" y="11"/>
                  </a:cubicBezTo>
                  <a:cubicBezTo>
                    <a:pt x="63" y="5"/>
                    <a:pt x="58" y="1"/>
                    <a:pt x="52" y="0"/>
                  </a:cubicBezTo>
                  <a:cubicBezTo>
                    <a:pt x="44" y="0"/>
                    <a:pt x="44" y="0"/>
                    <a:pt x="44" y="0"/>
                  </a:cubicBezTo>
                  <a:cubicBezTo>
                    <a:pt x="44" y="0"/>
                    <a:pt x="44" y="0"/>
                    <a:pt x="44" y="0"/>
                  </a:cubicBezTo>
                  <a:cubicBezTo>
                    <a:pt x="11" y="0"/>
                    <a:pt x="11" y="0"/>
                    <a:pt x="11" y="0"/>
                  </a:cubicBezTo>
                  <a:cubicBezTo>
                    <a:pt x="5" y="0"/>
                    <a:pt x="0" y="5"/>
                    <a:pt x="0" y="11"/>
                  </a:cubicBezTo>
                  <a:cubicBezTo>
                    <a:pt x="0" y="177"/>
                    <a:pt x="0" y="177"/>
                    <a:pt x="0" y="177"/>
                  </a:cubicBezTo>
                  <a:cubicBezTo>
                    <a:pt x="0" y="183"/>
                    <a:pt x="4" y="188"/>
                    <a:pt x="10" y="188"/>
                  </a:cubicBezTo>
                  <a:cubicBezTo>
                    <a:pt x="44" y="188"/>
                    <a:pt x="44" y="188"/>
                    <a:pt x="44" y="188"/>
                  </a:cubicBezTo>
                  <a:cubicBezTo>
                    <a:pt x="44" y="188"/>
                    <a:pt x="44" y="188"/>
                    <a:pt x="44" y="188"/>
                  </a:cubicBezTo>
                  <a:cubicBezTo>
                    <a:pt x="52" y="188"/>
                    <a:pt x="52" y="188"/>
                    <a:pt x="52" y="188"/>
                  </a:cubicBezTo>
                  <a:cubicBezTo>
                    <a:pt x="58" y="188"/>
                    <a:pt x="63" y="183"/>
                    <a:pt x="63" y="177"/>
                  </a:cubicBezTo>
                  <a:close/>
                </a:path>
              </a:pathLst>
            </a:custGeom>
            <a:solidFill>
              <a:srgbClr val="005A9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2" name="Freeform 124">
              <a:extLst>
                <a:ext uri="{FF2B5EF4-FFF2-40B4-BE49-F238E27FC236}">
                  <a16:creationId xmlns:a16="http://schemas.microsoft.com/office/drawing/2014/main" id="{BDAA476D-7C18-4D3E-942C-8FF57D6FECE4}"/>
                </a:ext>
              </a:extLst>
            </p:cNvPr>
            <p:cNvSpPr>
              <a:spLocks/>
            </p:cNvSpPr>
            <p:nvPr/>
          </p:nvSpPr>
          <p:spPr bwMode="auto">
            <a:xfrm>
              <a:off x="2385881" y="3360451"/>
              <a:ext cx="71293" cy="689161"/>
            </a:xfrm>
            <a:custGeom>
              <a:avLst/>
              <a:gdLst>
                <a:gd name="T0" fmla="*/ 8 w 19"/>
                <a:gd name="T1" fmla="*/ 0 h 188"/>
                <a:gd name="T2" fmla="*/ 0 w 19"/>
                <a:gd name="T3" fmla="*/ 0 h 188"/>
                <a:gd name="T4" fmla="*/ 0 w 19"/>
                <a:gd name="T5" fmla="*/ 188 h 188"/>
                <a:gd name="T6" fmla="*/ 8 w 19"/>
                <a:gd name="T7" fmla="*/ 188 h 188"/>
                <a:gd name="T8" fmla="*/ 19 w 19"/>
                <a:gd name="T9" fmla="*/ 177 h 188"/>
                <a:gd name="T10" fmla="*/ 19 w 19"/>
                <a:gd name="T11" fmla="*/ 11 h 188"/>
                <a:gd name="T12" fmla="*/ 8 w 19"/>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9" h="188">
                  <a:moveTo>
                    <a:pt x="8" y="0"/>
                  </a:moveTo>
                  <a:cubicBezTo>
                    <a:pt x="0" y="0"/>
                    <a:pt x="0" y="0"/>
                    <a:pt x="0" y="0"/>
                  </a:cubicBezTo>
                  <a:cubicBezTo>
                    <a:pt x="0" y="188"/>
                    <a:pt x="0" y="188"/>
                    <a:pt x="0" y="188"/>
                  </a:cubicBezTo>
                  <a:cubicBezTo>
                    <a:pt x="8" y="188"/>
                    <a:pt x="8" y="188"/>
                    <a:pt x="8" y="188"/>
                  </a:cubicBezTo>
                  <a:cubicBezTo>
                    <a:pt x="14" y="188"/>
                    <a:pt x="19" y="183"/>
                    <a:pt x="19" y="177"/>
                  </a:cubicBezTo>
                  <a:cubicBezTo>
                    <a:pt x="19" y="11"/>
                    <a:pt x="19" y="11"/>
                    <a:pt x="19" y="11"/>
                  </a:cubicBezTo>
                  <a:cubicBezTo>
                    <a:pt x="19" y="5"/>
                    <a:pt x="14" y="1"/>
                    <a:pt x="8" y="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125">
              <a:extLst>
                <a:ext uri="{FF2B5EF4-FFF2-40B4-BE49-F238E27FC236}">
                  <a16:creationId xmlns:a16="http://schemas.microsoft.com/office/drawing/2014/main" id="{4F4960C5-6EE0-4D55-B4D8-F22A99594146}"/>
                </a:ext>
              </a:extLst>
            </p:cNvPr>
            <p:cNvSpPr>
              <a:spLocks/>
            </p:cNvSpPr>
            <p:nvPr/>
          </p:nvSpPr>
          <p:spPr bwMode="auto">
            <a:xfrm>
              <a:off x="2500740" y="3182218"/>
              <a:ext cx="233683" cy="867394"/>
            </a:xfrm>
            <a:custGeom>
              <a:avLst/>
              <a:gdLst>
                <a:gd name="T0" fmla="*/ 63 w 63"/>
                <a:gd name="T1" fmla="*/ 225 h 236"/>
                <a:gd name="T2" fmla="*/ 63 w 63"/>
                <a:gd name="T3" fmla="*/ 11 h 236"/>
                <a:gd name="T4" fmla="*/ 53 w 63"/>
                <a:gd name="T5" fmla="*/ 0 h 236"/>
                <a:gd name="T6" fmla="*/ 45 w 63"/>
                <a:gd name="T7" fmla="*/ 0 h 236"/>
                <a:gd name="T8" fmla="*/ 11 w 63"/>
                <a:gd name="T9" fmla="*/ 0 h 236"/>
                <a:gd name="T10" fmla="*/ 0 w 63"/>
                <a:gd name="T11" fmla="*/ 11 h 236"/>
                <a:gd name="T12" fmla="*/ 0 w 63"/>
                <a:gd name="T13" fmla="*/ 225 h 236"/>
                <a:gd name="T14" fmla="*/ 11 w 63"/>
                <a:gd name="T15" fmla="*/ 236 h 236"/>
                <a:gd name="T16" fmla="*/ 44 w 63"/>
                <a:gd name="T17" fmla="*/ 236 h 236"/>
                <a:gd name="T18" fmla="*/ 52 w 63"/>
                <a:gd name="T19" fmla="*/ 236 h 236"/>
                <a:gd name="T20" fmla="*/ 63 w 63"/>
                <a:gd name="T21" fmla="*/ 2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236">
                  <a:moveTo>
                    <a:pt x="63" y="225"/>
                  </a:moveTo>
                  <a:cubicBezTo>
                    <a:pt x="63" y="11"/>
                    <a:pt x="63" y="11"/>
                    <a:pt x="63" y="11"/>
                  </a:cubicBezTo>
                  <a:cubicBezTo>
                    <a:pt x="63" y="5"/>
                    <a:pt x="58" y="0"/>
                    <a:pt x="53" y="0"/>
                  </a:cubicBezTo>
                  <a:cubicBezTo>
                    <a:pt x="45" y="0"/>
                    <a:pt x="45" y="0"/>
                    <a:pt x="45" y="0"/>
                  </a:cubicBezTo>
                  <a:cubicBezTo>
                    <a:pt x="11" y="0"/>
                    <a:pt x="11" y="0"/>
                    <a:pt x="11" y="0"/>
                  </a:cubicBezTo>
                  <a:cubicBezTo>
                    <a:pt x="5" y="0"/>
                    <a:pt x="0" y="5"/>
                    <a:pt x="0" y="11"/>
                  </a:cubicBezTo>
                  <a:cubicBezTo>
                    <a:pt x="0" y="225"/>
                    <a:pt x="0" y="225"/>
                    <a:pt x="0" y="225"/>
                  </a:cubicBezTo>
                  <a:cubicBezTo>
                    <a:pt x="0" y="231"/>
                    <a:pt x="5" y="236"/>
                    <a:pt x="11" y="236"/>
                  </a:cubicBezTo>
                  <a:cubicBezTo>
                    <a:pt x="44" y="236"/>
                    <a:pt x="44" y="236"/>
                    <a:pt x="44" y="236"/>
                  </a:cubicBezTo>
                  <a:cubicBezTo>
                    <a:pt x="52" y="236"/>
                    <a:pt x="52" y="236"/>
                    <a:pt x="52" y="236"/>
                  </a:cubicBezTo>
                  <a:cubicBezTo>
                    <a:pt x="58" y="236"/>
                    <a:pt x="63" y="231"/>
                    <a:pt x="63" y="225"/>
                  </a:cubicBezTo>
                  <a:close/>
                </a:path>
              </a:pathLst>
            </a:custGeom>
            <a:solidFill>
              <a:srgbClr val="005A9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126">
              <a:extLst>
                <a:ext uri="{FF2B5EF4-FFF2-40B4-BE49-F238E27FC236}">
                  <a16:creationId xmlns:a16="http://schemas.microsoft.com/office/drawing/2014/main" id="{ECA4D5E3-0602-4E95-8231-751F200976FB}"/>
                </a:ext>
              </a:extLst>
            </p:cNvPr>
            <p:cNvSpPr>
              <a:spLocks/>
            </p:cNvSpPr>
            <p:nvPr/>
          </p:nvSpPr>
          <p:spPr bwMode="auto">
            <a:xfrm>
              <a:off x="2663130" y="3182218"/>
              <a:ext cx="71293" cy="867394"/>
            </a:xfrm>
            <a:custGeom>
              <a:avLst/>
              <a:gdLst>
                <a:gd name="T0" fmla="*/ 9 w 19"/>
                <a:gd name="T1" fmla="*/ 0 h 236"/>
                <a:gd name="T2" fmla="*/ 1 w 19"/>
                <a:gd name="T3" fmla="*/ 0 h 236"/>
                <a:gd name="T4" fmla="*/ 0 w 19"/>
                <a:gd name="T5" fmla="*/ 236 h 236"/>
                <a:gd name="T6" fmla="*/ 8 w 19"/>
                <a:gd name="T7" fmla="*/ 236 h 236"/>
                <a:gd name="T8" fmla="*/ 19 w 19"/>
                <a:gd name="T9" fmla="*/ 225 h 236"/>
                <a:gd name="T10" fmla="*/ 19 w 19"/>
                <a:gd name="T11" fmla="*/ 11 h 236"/>
                <a:gd name="T12" fmla="*/ 9 w 19"/>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9" h="236">
                  <a:moveTo>
                    <a:pt x="9" y="0"/>
                  </a:moveTo>
                  <a:cubicBezTo>
                    <a:pt x="1" y="0"/>
                    <a:pt x="1" y="0"/>
                    <a:pt x="1" y="0"/>
                  </a:cubicBezTo>
                  <a:cubicBezTo>
                    <a:pt x="0" y="236"/>
                    <a:pt x="0" y="236"/>
                    <a:pt x="0" y="236"/>
                  </a:cubicBezTo>
                  <a:cubicBezTo>
                    <a:pt x="8" y="236"/>
                    <a:pt x="8" y="236"/>
                    <a:pt x="8" y="236"/>
                  </a:cubicBezTo>
                  <a:cubicBezTo>
                    <a:pt x="14" y="236"/>
                    <a:pt x="19" y="231"/>
                    <a:pt x="19" y="225"/>
                  </a:cubicBezTo>
                  <a:cubicBezTo>
                    <a:pt x="19" y="11"/>
                    <a:pt x="19" y="11"/>
                    <a:pt x="19" y="11"/>
                  </a:cubicBezTo>
                  <a:cubicBezTo>
                    <a:pt x="19" y="5"/>
                    <a:pt x="14" y="0"/>
                    <a:pt x="9" y="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5" name="Freeform 127">
              <a:extLst>
                <a:ext uri="{FF2B5EF4-FFF2-40B4-BE49-F238E27FC236}">
                  <a16:creationId xmlns:a16="http://schemas.microsoft.com/office/drawing/2014/main" id="{3C632EEA-7FAD-4955-AA77-52FC39BE598C}"/>
                </a:ext>
              </a:extLst>
            </p:cNvPr>
            <p:cNvSpPr>
              <a:spLocks/>
            </p:cNvSpPr>
            <p:nvPr/>
          </p:nvSpPr>
          <p:spPr bwMode="auto">
            <a:xfrm>
              <a:off x="2076947" y="3011909"/>
              <a:ext cx="546577" cy="360425"/>
            </a:xfrm>
            <a:custGeom>
              <a:avLst/>
              <a:gdLst>
                <a:gd name="T0" fmla="*/ 68 w 138"/>
                <a:gd name="T1" fmla="*/ 65 h 91"/>
                <a:gd name="T2" fmla="*/ 1 w 138"/>
                <a:gd name="T3" fmla="*/ 91 h 91"/>
                <a:gd name="T4" fmla="*/ 0 w 138"/>
                <a:gd name="T5" fmla="*/ 88 h 91"/>
                <a:gd name="T6" fmla="*/ 67 w 138"/>
                <a:gd name="T7" fmla="*/ 61 h 91"/>
                <a:gd name="T8" fmla="*/ 135 w 138"/>
                <a:gd name="T9" fmla="*/ 0 h 91"/>
                <a:gd name="T10" fmla="*/ 138 w 138"/>
                <a:gd name="T11" fmla="*/ 2 h 91"/>
                <a:gd name="T12" fmla="*/ 68 w 138"/>
                <a:gd name="T13" fmla="*/ 65 h 91"/>
              </a:gdLst>
              <a:ahLst/>
              <a:cxnLst>
                <a:cxn ang="0">
                  <a:pos x="T0" y="T1"/>
                </a:cxn>
                <a:cxn ang="0">
                  <a:pos x="T2" y="T3"/>
                </a:cxn>
                <a:cxn ang="0">
                  <a:pos x="T4" y="T5"/>
                </a:cxn>
                <a:cxn ang="0">
                  <a:pos x="T6" y="T7"/>
                </a:cxn>
                <a:cxn ang="0">
                  <a:pos x="T8" y="T9"/>
                </a:cxn>
                <a:cxn ang="0">
                  <a:pos x="T10" y="T11"/>
                </a:cxn>
                <a:cxn ang="0">
                  <a:pos x="T12" y="T13"/>
                </a:cxn>
              </a:cxnLst>
              <a:rect l="0" t="0" r="r" b="b"/>
              <a:pathLst>
                <a:path w="138" h="91">
                  <a:moveTo>
                    <a:pt x="68" y="65"/>
                  </a:moveTo>
                  <a:lnTo>
                    <a:pt x="1" y="91"/>
                  </a:lnTo>
                  <a:lnTo>
                    <a:pt x="0" y="88"/>
                  </a:lnTo>
                  <a:lnTo>
                    <a:pt x="67" y="61"/>
                  </a:lnTo>
                  <a:lnTo>
                    <a:pt x="135" y="0"/>
                  </a:lnTo>
                  <a:lnTo>
                    <a:pt x="138" y="2"/>
                  </a:lnTo>
                  <a:lnTo>
                    <a:pt x="68" y="65"/>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128">
              <a:extLst>
                <a:ext uri="{FF2B5EF4-FFF2-40B4-BE49-F238E27FC236}">
                  <a16:creationId xmlns:a16="http://schemas.microsoft.com/office/drawing/2014/main" id="{8CEF091B-4DD4-4589-AC00-10FDCFDC9F5F}"/>
                </a:ext>
              </a:extLst>
            </p:cNvPr>
            <p:cNvSpPr>
              <a:spLocks/>
            </p:cNvSpPr>
            <p:nvPr/>
          </p:nvSpPr>
          <p:spPr bwMode="auto">
            <a:xfrm>
              <a:off x="2029419" y="3316882"/>
              <a:ext cx="99019" cy="99019"/>
            </a:xfrm>
            <a:custGeom>
              <a:avLst/>
              <a:gdLst>
                <a:gd name="T0" fmla="*/ 22 w 27"/>
                <a:gd name="T1" fmla="*/ 5 h 26"/>
                <a:gd name="T2" fmla="*/ 22 w 27"/>
                <a:gd name="T3" fmla="*/ 22 h 26"/>
                <a:gd name="T4" fmla="*/ 5 w 27"/>
                <a:gd name="T5" fmla="*/ 21 h 26"/>
                <a:gd name="T6" fmla="*/ 5 w 27"/>
                <a:gd name="T7" fmla="*/ 4 h 26"/>
                <a:gd name="T8" fmla="*/ 22 w 27"/>
                <a:gd name="T9" fmla="*/ 5 h 26"/>
              </a:gdLst>
              <a:ahLst/>
              <a:cxnLst>
                <a:cxn ang="0">
                  <a:pos x="T0" y="T1"/>
                </a:cxn>
                <a:cxn ang="0">
                  <a:pos x="T2" y="T3"/>
                </a:cxn>
                <a:cxn ang="0">
                  <a:pos x="T4" y="T5"/>
                </a:cxn>
                <a:cxn ang="0">
                  <a:pos x="T6" y="T7"/>
                </a:cxn>
                <a:cxn ang="0">
                  <a:pos x="T8" y="T9"/>
                </a:cxn>
              </a:cxnLst>
              <a:rect l="0" t="0" r="r" b="b"/>
              <a:pathLst>
                <a:path w="27" h="26">
                  <a:moveTo>
                    <a:pt x="22" y="5"/>
                  </a:moveTo>
                  <a:cubicBezTo>
                    <a:pt x="27" y="9"/>
                    <a:pt x="27" y="17"/>
                    <a:pt x="22" y="22"/>
                  </a:cubicBezTo>
                  <a:cubicBezTo>
                    <a:pt x="17" y="26"/>
                    <a:pt x="9" y="26"/>
                    <a:pt x="5" y="21"/>
                  </a:cubicBezTo>
                  <a:cubicBezTo>
                    <a:pt x="0" y="16"/>
                    <a:pt x="0" y="9"/>
                    <a:pt x="5" y="4"/>
                  </a:cubicBezTo>
                  <a:cubicBezTo>
                    <a:pt x="10" y="0"/>
                    <a:pt x="18" y="0"/>
                    <a:pt x="22" y="5"/>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129">
              <a:extLst>
                <a:ext uri="{FF2B5EF4-FFF2-40B4-BE49-F238E27FC236}">
                  <a16:creationId xmlns:a16="http://schemas.microsoft.com/office/drawing/2014/main" id="{E34C9D57-6CFF-4F60-80D4-9315978325C1}"/>
                </a:ext>
              </a:extLst>
            </p:cNvPr>
            <p:cNvSpPr>
              <a:spLocks/>
            </p:cNvSpPr>
            <p:nvPr/>
          </p:nvSpPr>
          <p:spPr bwMode="auto">
            <a:xfrm>
              <a:off x="2302706" y="3217865"/>
              <a:ext cx="87135" cy="87135"/>
            </a:xfrm>
            <a:custGeom>
              <a:avLst/>
              <a:gdLst>
                <a:gd name="T0" fmla="*/ 24 w 24"/>
                <a:gd name="T1" fmla="*/ 12 h 24"/>
                <a:gd name="T2" fmla="*/ 12 w 24"/>
                <a:gd name="T3" fmla="*/ 24 h 24"/>
                <a:gd name="T4" fmla="*/ 0 w 24"/>
                <a:gd name="T5" fmla="*/ 12 h 24"/>
                <a:gd name="T6" fmla="*/ 12 w 24"/>
                <a:gd name="T7" fmla="*/ 0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9"/>
                    <a:pt x="18" y="24"/>
                    <a:pt x="12" y="24"/>
                  </a:cubicBezTo>
                  <a:cubicBezTo>
                    <a:pt x="5" y="24"/>
                    <a:pt x="0" y="19"/>
                    <a:pt x="0" y="12"/>
                  </a:cubicBezTo>
                  <a:cubicBezTo>
                    <a:pt x="0" y="5"/>
                    <a:pt x="5" y="0"/>
                    <a:pt x="12" y="0"/>
                  </a:cubicBezTo>
                  <a:cubicBezTo>
                    <a:pt x="19" y="0"/>
                    <a:pt x="24" y="5"/>
                    <a:pt x="24" y="12"/>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8" name="Oval 130">
              <a:extLst>
                <a:ext uri="{FF2B5EF4-FFF2-40B4-BE49-F238E27FC236}">
                  <a16:creationId xmlns:a16="http://schemas.microsoft.com/office/drawing/2014/main" id="{93CEBC7F-563F-4BDB-946A-238AEE9C6C97}"/>
                </a:ext>
              </a:extLst>
            </p:cNvPr>
            <p:cNvSpPr>
              <a:spLocks noChangeArrowheads="1"/>
            </p:cNvSpPr>
            <p:nvPr/>
          </p:nvSpPr>
          <p:spPr bwMode="auto">
            <a:xfrm>
              <a:off x="2575995" y="2968340"/>
              <a:ext cx="87135" cy="91097"/>
            </a:xfrm>
            <a:prstGeom prst="ellipse">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9" name="Group 288">
            <a:extLst>
              <a:ext uri="{FF2B5EF4-FFF2-40B4-BE49-F238E27FC236}">
                <a16:creationId xmlns:a16="http://schemas.microsoft.com/office/drawing/2014/main" id="{B727CE8C-1830-4DCD-92D0-CBCB4F374F64}"/>
              </a:ext>
            </a:extLst>
          </p:cNvPr>
          <p:cNvGrpSpPr/>
          <p:nvPr userDrawn="1"/>
        </p:nvGrpSpPr>
        <p:grpSpPr>
          <a:xfrm>
            <a:off x="6722476" y="1992629"/>
            <a:ext cx="1030562" cy="1030562"/>
            <a:chOff x="10373711" y="3565873"/>
            <a:chExt cx="882870" cy="882870"/>
          </a:xfrm>
        </p:grpSpPr>
        <p:grpSp>
          <p:nvGrpSpPr>
            <p:cNvPr id="290" name="Group 289">
              <a:extLst>
                <a:ext uri="{FF2B5EF4-FFF2-40B4-BE49-F238E27FC236}">
                  <a16:creationId xmlns:a16="http://schemas.microsoft.com/office/drawing/2014/main" id="{45AE8F1B-D062-4FBB-96AC-E1FB05E59A01}"/>
                </a:ext>
              </a:extLst>
            </p:cNvPr>
            <p:cNvGrpSpPr/>
            <p:nvPr/>
          </p:nvGrpSpPr>
          <p:grpSpPr>
            <a:xfrm>
              <a:off x="10576379" y="3615535"/>
              <a:ext cx="502324" cy="761190"/>
              <a:chOff x="13343645" y="5029266"/>
              <a:chExt cx="561320" cy="850590"/>
            </a:xfrm>
          </p:grpSpPr>
          <p:sp>
            <p:nvSpPr>
              <p:cNvPr id="295" name="Oval 294">
                <a:extLst>
                  <a:ext uri="{FF2B5EF4-FFF2-40B4-BE49-F238E27FC236}">
                    <a16:creationId xmlns:a16="http://schemas.microsoft.com/office/drawing/2014/main" id="{6D5AC1EB-0C4B-4A21-A80C-238754A9519D}"/>
                  </a:ext>
                </a:extLst>
              </p:cNvPr>
              <p:cNvSpPr/>
              <p:nvPr/>
            </p:nvSpPr>
            <p:spPr bwMode="auto">
              <a:xfrm>
                <a:off x="13703782" y="5460423"/>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DF7ABAAD-BE93-4D45-A4D9-57B30D73531F}"/>
                  </a:ext>
                </a:extLst>
              </p:cNvPr>
              <p:cNvSpPr/>
              <p:nvPr/>
            </p:nvSpPr>
            <p:spPr bwMode="auto">
              <a:xfrm>
                <a:off x="13670149" y="5029266"/>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C828F6D4-CDFE-4DA0-9235-7CBC5E85ABA1}"/>
                  </a:ext>
                </a:extLst>
              </p:cNvPr>
              <p:cNvSpPr/>
              <p:nvPr/>
            </p:nvSpPr>
            <p:spPr bwMode="auto">
              <a:xfrm>
                <a:off x="13343645" y="5233782"/>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0089E740-47BF-41CC-B147-651218DA343D}"/>
                  </a:ext>
                </a:extLst>
              </p:cNvPr>
              <p:cNvSpPr/>
              <p:nvPr/>
            </p:nvSpPr>
            <p:spPr bwMode="auto">
              <a:xfrm>
                <a:off x="13348649" y="5678673"/>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9" name="Straight Arrow Connector 298">
                <a:extLst>
                  <a:ext uri="{FF2B5EF4-FFF2-40B4-BE49-F238E27FC236}">
                    <a16:creationId xmlns:a16="http://schemas.microsoft.com/office/drawing/2014/main" id="{365D444C-F7D5-4A29-98A1-7E83B80997C3}"/>
                  </a:ext>
                </a:extLst>
              </p:cNvPr>
              <p:cNvCxnSpPr>
                <a:stCxn id="295" idx="0"/>
                <a:endCxn id="296" idx="4"/>
              </p:cNvCxnSpPr>
              <p:nvPr/>
            </p:nvCxnSpPr>
            <p:spPr>
              <a:xfrm flipH="1" flipV="1">
                <a:off x="13770740" y="5230449"/>
                <a:ext cx="33633" cy="229973"/>
              </a:xfrm>
              <a:prstGeom prst="straightConnector1">
                <a:avLst/>
              </a:prstGeom>
              <a:noFill/>
              <a:ln w="19050">
                <a:solidFill>
                  <a:srgbClr val="49CDF3"/>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0" name="Straight Arrow Connector 299">
                <a:extLst>
                  <a:ext uri="{FF2B5EF4-FFF2-40B4-BE49-F238E27FC236}">
                    <a16:creationId xmlns:a16="http://schemas.microsoft.com/office/drawing/2014/main" id="{84A3D42E-ABF1-4E1C-AACB-B287D3DB68BE}"/>
                  </a:ext>
                </a:extLst>
              </p:cNvPr>
              <p:cNvCxnSpPr>
                <a:stCxn id="295" idx="1"/>
                <a:endCxn id="297" idx="6"/>
              </p:cNvCxnSpPr>
              <p:nvPr/>
            </p:nvCxnSpPr>
            <p:spPr>
              <a:xfrm flipH="1" flipV="1">
                <a:off x="13544828" y="5334374"/>
                <a:ext cx="188417" cy="155512"/>
              </a:xfrm>
              <a:prstGeom prst="straightConnector1">
                <a:avLst/>
              </a:prstGeom>
              <a:noFill/>
              <a:ln w="19050">
                <a:solidFill>
                  <a:srgbClr val="49CDF3"/>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1" name="Straight Arrow Connector 300">
                <a:extLst>
                  <a:ext uri="{FF2B5EF4-FFF2-40B4-BE49-F238E27FC236}">
                    <a16:creationId xmlns:a16="http://schemas.microsoft.com/office/drawing/2014/main" id="{A42EBF9D-8F2B-4C7A-9BA4-2BB1BE09B7C3}"/>
                  </a:ext>
                </a:extLst>
              </p:cNvPr>
              <p:cNvCxnSpPr>
                <a:stCxn id="295" idx="3"/>
                <a:endCxn id="298" idx="6"/>
              </p:cNvCxnSpPr>
              <p:nvPr/>
            </p:nvCxnSpPr>
            <p:spPr>
              <a:xfrm flipH="1">
                <a:off x="13549832" y="5632143"/>
                <a:ext cx="183412" cy="147121"/>
              </a:xfrm>
              <a:prstGeom prst="straightConnector1">
                <a:avLst/>
              </a:prstGeom>
              <a:noFill/>
              <a:ln w="19050">
                <a:solidFill>
                  <a:srgbClr val="49CDF3"/>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291" name="Freeform: Shape 290">
              <a:extLst>
                <a:ext uri="{FF2B5EF4-FFF2-40B4-BE49-F238E27FC236}">
                  <a16:creationId xmlns:a16="http://schemas.microsoft.com/office/drawing/2014/main" id="{10ACEDD6-C771-44F1-B5B7-6345F050C695}"/>
                </a:ext>
              </a:extLst>
            </p:cNvPr>
            <p:cNvSpPr/>
            <p:nvPr/>
          </p:nvSpPr>
          <p:spPr bwMode="auto">
            <a:xfrm>
              <a:off x="10373711" y="3565873"/>
              <a:ext cx="882870" cy="882870"/>
            </a:xfrm>
            <a:custGeom>
              <a:avLst/>
              <a:gdLst>
                <a:gd name="connsiteX0" fmla="*/ 313311 w 882870"/>
                <a:gd name="connsiteY0" fmla="*/ 164523 h 882870"/>
                <a:gd name="connsiteX1" fmla="*/ 146190 w 882870"/>
                <a:gd name="connsiteY1" fmla="*/ 331644 h 882870"/>
                <a:gd name="connsiteX2" fmla="*/ 313311 w 882870"/>
                <a:gd name="connsiteY2" fmla="*/ 498765 h 882870"/>
                <a:gd name="connsiteX3" fmla="*/ 480432 w 882870"/>
                <a:gd name="connsiteY3" fmla="*/ 331644 h 882870"/>
                <a:gd name="connsiteX4" fmla="*/ 313311 w 882870"/>
                <a:gd name="connsiteY4" fmla="*/ 164523 h 882870"/>
                <a:gd name="connsiteX5" fmla="*/ 441435 w 882870"/>
                <a:gd name="connsiteY5" fmla="*/ 0 h 882870"/>
                <a:gd name="connsiteX6" fmla="*/ 882870 w 882870"/>
                <a:gd name="connsiteY6" fmla="*/ 441435 h 882870"/>
                <a:gd name="connsiteX7" fmla="*/ 441435 w 882870"/>
                <a:gd name="connsiteY7" fmla="*/ 882870 h 882870"/>
                <a:gd name="connsiteX8" fmla="*/ 0 w 882870"/>
                <a:gd name="connsiteY8" fmla="*/ 441435 h 882870"/>
                <a:gd name="connsiteX9" fmla="*/ 441435 w 882870"/>
                <a:gd name="connsiteY9" fmla="*/ 0 h 88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70" h="882870">
                  <a:moveTo>
                    <a:pt x="313311" y="164523"/>
                  </a:moveTo>
                  <a:cubicBezTo>
                    <a:pt x="221013" y="164523"/>
                    <a:pt x="146190" y="239346"/>
                    <a:pt x="146190" y="331644"/>
                  </a:cubicBezTo>
                  <a:cubicBezTo>
                    <a:pt x="146190" y="423942"/>
                    <a:pt x="221013" y="498765"/>
                    <a:pt x="313311" y="498765"/>
                  </a:cubicBezTo>
                  <a:cubicBezTo>
                    <a:pt x="405609" y="498765"/>
                    <a:pt x="480432" y="423942"/>
                    <a:pt x="480432" y="331644"/>
                  </a:cubicBezTo>
                  <a:cubicBezTo>
                    <a:pt x="480432" y="239346"/>
                    <a:pt x="405609" y="164523"/>
                    <a:pt x="313311" y="164523"/>
                  </a:cubicBezTo>
                  <a:close/>
                  <a:moveTo>
                    <a:pt x="441435" y="0"/>
                  </a:moveTo>
                  <a:cubicBezTo>
                    <a:pt x="685233" y="0"/>
                    <a:pt x="882870" y="197637"/>
                    <a:pt x="882870" y="441435"/>
                  </a:cubicBezTo>
                  <a:cubicBezTo>
                    <a:pt x="882870" y="685233"/>
                    <a:pt x="685233" y="882870"/>
                    <a:pt x="441435" y="882870"/>
                  </a:cubicBezTo>
                  <a:cubicBezTo>
                    <a:pt x="197637" y="882870"/>
                    <a:pt x="0" y="685233"/>
                    <a:pt x="0" y="441435"/>
                  </a:cubicBezTo>
                  <a:cubicBezTo>
                    <a:pt x="0" y="197637"/>
                    <a:pt x="197637" y="0"/>
                    <a:pt x="441435" y="0"/>
                  </a:cubicBezTo>
                  <a:close/>
                </a:path>
              </a:pathLst>
            </a:custGeom>
            <a:solidFill>
              <a:schemeClr val="accent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Magnifying_Glass">
              <a:extLst>
                <a:ext uri="{FF2B5EF4-FFF2-40B4-BE49-F238E27FC236}">
                  <a16:creationId xmlns:a16="http://schemas.microsoft.com/office/drawing/2014/main" id="{8685AA8A-6DEC-4298-B22C-5579E8BBEEF2}"/>
                </a:ext>
              </a:extLst>
            </p:cNvPr>
            <p:cNvGrpSpPr/>
            <p:nvPr/>
          </p:nvGrpSpPr>
          <p:grpSpPr>
            <a:xfrm>
              <a:off x="10453699" y="3677923"/>
              <a:ext cx="657225" cy="657225"/>
              <a:chOff x="5741782" y="1706805"/>
              <a:chExt cx="657225" cy="657225"/>
            </a:xfrm>
          </p:grpSpPr>
          <p:sp>
            <p:nvSpPr>
              <p:cNvPr id="293" name="Freeform: Shape 292">
                <a:extLst>
                  <a:ext uri="{FF2B5EF4-FFF2-40B4-BE49-F238E27FC236}">
                    <a16:creationId xmlns:a16="http://schemas.microsoft.com/office/drawing/2014/main" id="{DCB7775C-A1F6-4839-AA54-85872B8EA74C}"/>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C28E4730-DD79-4B0F-BD60-96CEB65A4BAB}"/>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02" name="Group 301">
            <a:extLst>
              <a:ext uri="{FF2B5EF4-FFF2-40B4-BE49-F238E27FC236}">
                <a16:creationId xmlns:a16="http://schemas.microsoft.com/office/drawing/2014/main" id="{EC163A1E-1400-4B67-9B6C-36C9BBA3C13F}"/>
              </a:ext>
            </a:extLst>
          </p:cNvPr>
          <p:cNvGrpSpPr/>
          <p:nvPr userDrawn="1"/>
        </p:nvGrpSpPr>
        <p:grpSpPr>
          <a:xfrm>
            <a:off x="8417067" y="2345452"/>
            <a:ext cx="898565" cy="835978"/>
            <a:chOff x="5768250" y="1811077"/>
            <a:chExt cx="674549" cy="627566"/>
          </a:xfrm>
        </p:grpSpPr>
        <p:sp>
          <p:nvSpPr>
            <p:cNvPr id="303" name="Freeform 7">
              <a:extLst>
                <a:ext uri="{FF2B5EF4-FFF2-40B4-BE49-F238E27FC236}">
                  <a16:creationId xmlns:a16="http://schemas.microsoft.com/office/drawing/2014/main" id="{32C7719B-B81A-408E-B316-95E46CD5051A}"/>
                </a:ext>
              </a:extLst>
            </p:cNvPr>
            <p:cNvSpPr>
              <a:spLocks/>
            </p:cNvSpPr>
            <p:nvPr/>
          </p:nvSpPr>
          <p:spPr bwMode="auto">
            <a:xfrm>
              <a:off x="5828657" y="1981113"/>
              <a:ext cx="614142" cy="457530"/>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4" name="Freeform 10">
              <a:extLst>
                <a:ext uri="{FF2B5EF4-FFF2-40B4-BE49-F238E27FC236}">
                  <a16:creationId xmlns:a16="http://schemas.microsoft.com/office/drawing/2014/main" id="{58743149-00EC-416F-89D9-55872CF5282E}"/>
                </a:ext>
              </a:extLst>
            </p:cNvPr>
            <p:cNvSpPr>
              <a:spLocks/>
            </p:cNvSpPr>
            <p:nvPr/>
          </p:nvSpPr>
          <p:spPr bwMode="auto">
            <a:xfrm>
              <a:off x="5768250" y="1811077"/>
              <a:ext cx="242748" cy="253935"/>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5" name="Freeform 11">
              <a:extLst>
                <a:ext uri="{FF2B5EF4-FFF2-40B4-BE49-F238E27FC236}">
                  <a16:creationId xmlns:a16="http://schemas.microsoft.com/office/drawing/2014/main" id="{901576ED-F8F5-4426-A542-2F1993198A73}"/>
                </a:ext>
              </a:extLst>
            </p:cNvPr>
            <p:cNvSpPr>
              <a:spLocks/>
            </p:cNvSpPr>
            <p:nvPr/>
          </p:nvSpPr>
          <p:spPr bwMode="auto">
            <a:xfrm>
              <a:off x="5864454" y="1950909"/>
              <a:ext cx="118577" cy="246104"/>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6" name="Freeform 15">
              <a:extLst>
                <a:ext uri="{FF2B5EF4-FFF2-40B4-BE49-F238E27FC236}">
                  <a16:creationId xmlns:a16="http://schemas.microsoft.com/office/drawing/2014/main" id="{0EAD91EA-35A0-40C3-AF9A-3224EB4D78CF}"/>
                </a:ext>
              </a:extLst>
            </p:cNvPr>
            <p:cNvSpPr>
              <a:spLocks/>
            </p:cNvSpPr>
            <p:nvPr/>
          </p:nvSpPr>
          <p:spPr bwMode="auto">
            <a:xfrm>
              <a:off x="5948354" y="1909519"/>
              <a:ext cx="469835" cy="265122"/>
            </a:xfrm>
            <a:custGeom>
              <a:avLst/>
              <a:gdLst>
                <a:gd name="T0" fmla="*/ 106 w 774"/>
                <a:gd name="T1" fmla="*/ 221 h 438"/>
                <a:gd name="T2" fmla="*/ 103 w 774"/>
                <a:gd name="T3" fmla="*/ 194 h 438"/>
                <a:gd name="T4" fmla="*/ 239 w 774"/>
                <a:gd name="T5" fmla="*/ 59 h 438"/>
                <a:gd name="T6" fmla="*/ 319 w 774"/>
                <a:gd name="T7" fmla="*/ 85 h 438"/>
                <a:gd name="T8" fmla="*/ 467 w 774"/>
                <a:gd name="T9" fmla="*/ 0 h 438"/>
                <a:gd name="T10" fmla="*/ 636 w 774"/>
                <a:gd name="T11" fmla="*/ 167 h 438"/>
                <a:gd name="T12" fmla="*/ 638 w 774"/>
                <a:gd name="T13" fmla="*/ 167 h 438"/>
                <a:gd name="T14" fmla="*/ 774 w 774"/>
                <a:gd name="T15" fmla="*/ 302 h 438"/>
                <a:gd name="T16" fmla="*/ 638 w 774"/>
                <a:gd name="T17" fmla="*/ 438 h 438"/>
                <a:gd name="T18" fmla="*/ 109 w 774"/>
                <a:gd name="T19" fmla="*/ 438 h 438"/>
                <a:gd name="T20" fmla="*/ 0 w 774"/>
                <a:gd name="T21" fmla="*/ 329 h 438"/>
                <a:gd name="T22" fmla="*/ 106 w 774"/>
                <a:gd name="T23" fmla="*/ 22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438">
                  <a:moveTo>
                    <a:pt x="106" y="221"/>
                  </a:moveTo>
                  <a:cubicBezTo>
                    <a:pt x="104" y="212"/>
                    <a:pt x="103" y="203"/>
                    <a:pt x="103" y="194"/>
                  </a:cubicBezTo>
                  <a:cubicBezTo>
                    <a:pt x="103" y="119"/>
                    <a:pt x="164" y="59"/>
                    <a:pt x="239" y="59"/>
                  </a:cubicBezTo>
                  <a:cubicBezTo>
                    <a:pt x="269" y="59"/>
                    <a:pt x="297" y="69"/>
                    <a:pt x="319" y="85"/>
                  </a:cubicBezTo>
                  <a:cubicBezTo>
                    <a:pt x="349" y="34"/>
                    <a:pt x="404" y="0"/>
                    <a:pt x="467" y="0"/>
                  </a:cubicBezTo>
                  <a:cubicBezTo>
                    <a:pt x="559" y="0"/>
                    <a:pt x="635" y="74"/>
                    <a:pt x="636" y="167"/>
                  </a:cubicBezTo>
                  <a:cubicBezTo>
                    <a:pt x="637" y="167"/>
                    <a:pt x="638" y="167"/>
                    <a:pt x="638" y="167"/>
                  </a:cubicBezTo>
                  <a:cubicBezTo>
                    <a:pt x="713" y="167"/>
                    <a:pt x="774" y="227"/>
                    <a:pt x="774" y="302"/>
                  </a:cubicBezTo>
                  <a:cubicBezTo>
                    <a:pt x="774" y="377"/>
                    <a:pt x="713" y="438"/>
                    <a:pt x="638" y="438"/>
                  </a:cubicBezTo>
                  <a:cubicBezTo>
                    <a:pt x="109" y="438"/>
                    <a:pt x="109" y="438"/>
                    <a:pt x="109" y="438"/>
                  </a:cubicBezTo>
                  <a:cubicBezTo>
                    <a:pt x="49" y="438"/>
                    <a:pt x="0" y="389"/>
                    <a:pt x="0" y="329"/>
                  </a:cubicBezTo>
                  <a:cubicBezTo>
                    <a:pt x="0" y="270"/>
                    <a:pt x="47" y="222"/>
                    <a:pt x="106" y="2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7" name="Rectangle 17">
              <a:extLst>
                <a:ext uri="{FF2B5EF4-FFF2-40B4-BE49-F238E27FC236}">
                  <a16:creationId xmlns:a16="http://schemas.microsoft.com/office/drawing/2014/main" id="{2C578A78-1F55-4DC2-90C8-337CA968EB54}"/>
                </a:ext>
              </a:extLst>
            </p:cNvPr>
            <p:cNvSpPr>
              <a:spLocks noChangeArrowheads="1"/>
            </p:cNvSpPr>
            <p:nvPr/>
          </p:nvSpPr>
          <p:spPr bwMode="auto">
            <a:xfrm>
              <a:off x="5843200" y="2162335"/>
              <a:ext cx="599599" cy="276308"/>
            </a:xfrm>
            <a:prstGeom prst="rect">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8" name="Freeform 20">
              <a:extLst>
                <a:ext uri="{FF2B5EF4-FFF2-40B4-BE49-F238E27FC236}">
                  <a16:creationId xmlns:a16="http://schemas.microsoft.com/office/drawing/2014/main" id="{AC24A00E-7875-4948-A549-D9EDB8EF2484}"/>
                </a:ext>
              </a:extLst>
            </p:cNvPr>
            <p:cNvSpPr>
              <a:spLocks/>
            </p:cNvSpPr>
            <p:nvPr/>
          </p:nvSpPr>
          <p:spPr bwMode="auto">
            <a:xfrm>
              <a:off x="5778318" y="2092978"/>
              <a:ext cx="136476" cy="345665"/>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4" name="Group 343">
            <a:extLst>
              <a:ext uri="{FF2B5EF4-FFF2-40B4-BE49-F238E27FC236}">
                <a16:creationId xmlns:a16="http://schemas.microsoft.com/office/drawing/2014/main" id="{5651526B-DB1C-412C-B9B6-819520B1BBFD}"/>
              </a:ext>
            </a:extLst>
          </p:cNvPr>
          <p:cNvGrpSpPr/>
          <p:nvPr userDrawn="1"/>
        </p:nvGrpSpPr>
        <p:grpSpPr>
          <a:xfrm>
            <a:off x="8548419" y="1239668"/>
            <a:ext cx="346818" cy="294247"/>
            <a:chOff x="4121273" y="5375152"/>
            <a:chExt cx="991118" cy="840882"/>
          </a:xfrm>
        </p:grpSpPr>
        <p:sp>
          <p:nvSpPr>
            <p:cNvPr id="345" name="Freeform 338">
              <a:extLst>
                <a:ext uri="{FF2B5EF4-FFF2-40B4-BE49-F238E27FC236}">
                  <a16:creationId xmlns:a16="http://schemas.microsoft.com/office/drawing/2014/main" id="{13D522E8-BDFC-4646-9864-0B5FF7B46C83}"/>
                </a:ext>
              </a:extLst>
            </p:cNvPr>
            <p:cNvSpPr>
              <a:spLocks/>
            </p:cNvSpPr>
            <p:nvPr/>
          </p:nvSpPr>
          <p:spPr bwMode="auto">
            <a:xfrm>
              <a:off x="4121273" y="5375152"/>
              <a:ext cx="991118" cy="840882"/>
            </a:xfrm>
            <a:custGeom>
              <a:avLst/>
              <a:gdLst>
                <a:gd name="T0" fmla="*/ 300 w 408"/>
                <a:gd name="T1" fmla="*/ 0 h 346"/>
                <a:gd name="T2" fmla="*/ 108 w 408"/>
                <a:gd name="T3" fmla="*/ 0 h 346"/>
                <a:gd name="T4" fmla="*/ 0 w 408"/>
                <a:gd name="T5" fmla="*/ 107 h 346"/>
                <a:gd name="T6" fmla="*/ 0 w 408"/>
                <a:gd name="T7" fmla="*/ 164 h 346"/>
                <a:gd name="T8" fmla="*/ 108 w 408"/>
                <a:gd name="T9" fmla="*/ 271 h 346"/>
                <a:gd name="T10" fmla="*/ 155 w 408"/>
                <a:gd name="T11" fmla="*/ 271 h 346"/>
                <a:gd name="T12" fmla="*/ 155 w 408"/>
                <a:gd name="T13" fmla="*/ 346 h 346"/>
                <a:gd name="T14" fmla="*/ 229 w 408"/>
                <a:gd name="T15" fmla="*/ 271 h 346"/>
                <a:gd name="T16" fmla="*/ 300 w 408"/>
                <a:gd name="T17" fmla="*/ 271 h 346"/>
                <a:gd name="T18" fmla="*/ 408 w 408"/>
                <a:gd name="T19" fmla="*/ 164 h 346"/>
                <a:gd name="T20" fmla="*/ 408 w 408"/>
                <a:gd name="T21" fmla="*/ 107 h 346"/>
                <a:gd name="T22" fmla="*/ 300 w 408"/>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346">
                  <a:moveTo>
                    <a:pt x="300" y="0"/>
                  </a:moveTo>
                  <a:cubicBezTo>
                    <a:pt x="108" y="0"/>
                    <a:pt x="108" y="0"/>
                    <a:pt x="108" y="0"/>
                  </a:cubicBezTo>
                  <a:cubicBezTo>
                    <a:pt x="49" y="0"/>
                    <a:pt x="0" y="49"/>
                    <a:pt x="0" y="107"/>
                  </a:cubicBezTo>
                  <a:cubicBezTo>
                    <a:pt x="0" y="164"/>
                    <a:pt x="0" y="164"/>
                    <a:pt x="0" y="164"/>
                  </a:cubicBezTo>
                  <a:cubicBezTo>
                    <a:pt x="0" y="223"/>
                    <a:pt x="49" y="271"/>
                    <a:pt x="108" y="271"/>
                  </a:cubicBezTo>
                  <a:cubicBezTo>
                    <a:pt x="155" y="271"/>
                    <a:pt x="155" y="271"/>
                    <a:pt x="155" y="271"/>
                  </a:cubicBezTo>
                  <a:cubicBezTo>
                    <a:pt x="155" y="346"/>
                    <a:pt x="155" y="346"/>
                    <a:pt x="155" y="346"/>
                  </a:cubicBezTo>
                  <a:cubicBezTo>
                    <a:pt x="229" y="271"/>
                    <a:pt x="229" y="271"/>
                    <a:pt x="229" y="271"/>
                  </a:cubicBezTo>
                  <a:cubicBezTo>
                    <a:pt x="300" y="271"/>
                    <a:pt x="300" y="271"/>
                    <a:pt x="300" y="271"/>
                  </a:cubicBezTo>
                  <a:cubicBezTo>
                    <a:pt x="359" y="271"/>
                    <a:pt x="408" y="223"/>
                    <a:pt x="408" y="164"/>
                  </a:cubicBezTo>
                  <a:cubicBezTo>
                    <a:pt x="408" y="107"/>
                    <a:pt x="408" y="107"/>
                    <a:pt x="408" y="107"/>
                  </a:cubicBezTo>
                  <a:cubicBezTo>
                    <a:pt x="408" y="49"/>
                    <a:pt x="359" y="0"/>
                    <a:pt x="30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6" name="Rectangle 339">
              <a:extLst>
                <a:ext uri="{FF2B5EF4-FFF2-40B4-BE49-F238E27FC236}">
                  <a16:creationId xmlns:a16="http://schemas.microsoft.com/office/drawing/2014/main" id="{F5094442-BBD8-49DF-A7FE-DA5E9F85597A}"/>
                </a:ext>
              </a:extLst>
            </p:cNvPr>
            <p:cNvSpPr>
              <a:spLocks noChangeArrowheads="1"/>
            </p:cNvSpPr>
            <p:nvPr/>
          </p:nvSpPr>
          <p:spPr bwMode="auto">
            <a:xfrm>
              <a:off x="4289450" y="5538844"/>
              <a:ext cx="652524" cy="583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7" name="Rectangle 340">
              <a:extLst>
                <a:ext uri="{FF2B5EF4-FFF2-40B4-BE49-F238E27FC236}">
                  <a16:creationId xmlns:a16="http://schemas.microsoft.com/office/drawing/2014/main" id="{D30759E5-899E-4D22-A2C0-1B19B281F591}"/>
                </a:ext>
              </a:extLst>
            </p:cNvPr>
            <p:cNvSpPr>
              <a:spLocks noChangeArrowheads="1"/>
            </p:cNvSpPr>
            <p:nvPr/>
          </p:nvSpPr>
          <p:spPr bwMode="auto">
            <a:xfrm>
              <a:off x="4289450" y="5673385"/>
              <a:ext cx="652524" cy="583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8" name="Rectangle 341">
              <a:extLst>
                <a:ext uri="{FF2B5EF4-FFF2-40B4-BE49-F238E27FC236}">
                  <a16:creationId xmlns:a16="http://schemas.microsoft.com/office/drawing/2014/main" id="{5594A476-4995-4440-A4F1-5964C17E6190}"/>
                </a:ext>
              </a:extLst>
            </p:cNvPr>
            <p:cNvSpPr>
              <a:spLocks noChangeArrowheads="1"/>
            </p:cNvSpPr>
            <p:nvPr/>
          </p:nvSpPr>
          <p:spPr bwMode="auto">
            <a:xfrm>
              <a:off x="4289450" y="5812411"/>
              <a:ext cx="652524" cy="560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77" name="Group 376">
            <a:extLst>
              <a:ext uri="{FF2B5EF4-FFF2-40B4-BE49-F238E27FC236}">
                <a16:creationId xmlns:a16="http://schemas.microsoft.com/office/drawing/2014/main" id="{FB90D746-67EF-43BE-8A84-EB009404AA7B}"/>
              </a:ext>
            </a:extLst>
          </p:cNvPr>
          <p:cNvGrpSpPr/>
          <p:nvPr userDrawn="1"/>
        </p:nvGrpSpPr>
        <p:grpSpPr>
          <a:xfrm>
            <a:off x="5907686" y="2556516"/>
            <a:ext cx="230699" cy="247698"/>
            <a:chOff x="10023203" y="2640729"/>
            <a:chExt cx="337035" cy="361869"/>
          </a:xfrm>
        </p:grpSpPr>
        <p:sp>
          <p:nvSpPr>
            <p:cNvPr id="374" name="Rectangle 586">
              <a:extLst>
                <a:ext uri="{FF2B5EF4-FFF2-40B4-BE49-F238E27FC236}">
                  <a16:creationId xmlns:a16="http://schemas.microsoft.com/office/drawing/2014/main" id="{89901FB2-1D58-4BD4-A596-B0EDD2C9FCF3}"/>
                </a:ext>
              </a:extLst>
            </p:cNvPr>
            <p:cNvSpPr>
              <a:spLocks noChangeArrowheads="1"/>
            </p:cNvSpPr>
            <p:nvPr userDrawn="1"/>
          </p:nvSpPr>
          <p:spPr bwMode="auto">
            <a:xfrm>
              <a:off x="10023203" y="2881975"/>
              <a:ext cx="85145" cy="1206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5" name="Rectangle 587">
              <a:extLst>
                <a:ext uri="{FF2B5EF4-FFF2-40B4-BE49-F238E27FC236}">
                  <a16:creationId xmlns:a16="http://schemas.microsoft.com/office/drawing/2014/main" id="{7A0B6D38-4124-43FF-A776-F2105F1ED05A}"/>
                </a:ext>
              </a:extLst>
            </p:cNvPr>
            <p:cNvSpPr>
              <a:spLocks noChangeArrowheads="1"/>
            </p:cNvSpPr>
            <p:nvPr userDrawn="1"/>
          </p:nvSpPr>
          <p:spPr bwMode="auto">
            <a:xfrm>
              <a:off x="10147375" y="2754256"/>
              <a:ext cx="85145" cy="24834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6" name="Rectangle 588">
              <a:extLst>
                <a:ext uri="{FF2B5EF4-FFF2-40B4-BE49-F238E27FC236}">
                  <a16:creationId xmlns:a16="http://schemas.microsoft.com/office/drawing/2014/main" id="{0C3849B6-61A3-487A-98A0-8FB2FB13998D}"/>
                </a:ext>
              </a:extLst>
            </p:cNvPr>
            <p:cNvSpPr>
              <a:spLocks noChangeArrowheads="1"/>
            </p:cNvSpPr>
            <p:nvPr userDrawn="1"/>
          </p:nvSpPr>
          <p:spPr bwMode="auto">
            <a:xfrm>
              <a:off x="10275093" y="2640729"/>
              <a:ext cx="85145" cy="36186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8" name="Footer Placeholder 3">
            <a:extLst>
              <a:ext uri="{FF2B5EF4-FFF2-40B4-BE49-F238E27FC236}">
                <a16:creationId xmlns:a16="http://schemas.microsoft.com/office/drawing/2014/main" id="{0828DA19-A8D8-4703-8123-E6517653E0B4}"/>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243930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2"/>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E97FA58-FC92-4705-AF58-1F02D54BDB1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205056" y="1"/>
            <a:ext cx="3986944" cy="4238994"/>
          </a:xfrm>
          <a:custGeom>
            <a:avLst/>
            <a:gdLst>
              <a:gd name="connsiteX0" fmla="*/ 775296 w 3986944"/>
              <a:gd name="connsiteY0" fmla="*/ 0 h 4238994"/>
              <a:gd name="connsiteX1" fmla="*/ 3986944 w 3986944"/>
              <a:gd name="connsiteY1" fmla="*/ 0 h 4238994"/>
              <a:gd name="connsiteX2" fmla="*/ 3986944 w 3986944"/>
              <a:gd name="connsiteY2" fmla="*/ 3698454 h 4238994"/>
              <a:gd name="connsiteX3" fmla="*/ 3824292 w 3986944"/>
              <a:gd name="connsiteY3" fmla="*/ 3820083 h 4238994"/>
              <a:gd name="connsiteX4" fmla="*/ 2452869 w 3986944"/>
              <a:gd name="connsiteY4" fmla="*/ 4238994 h 4238994"/>
              <a:gd name="connsiteX5" fmla="*/ 0 w 3986944"/>
              <a:gd name="connsiteY5" fmla="*/ 1786125 h 4238994"/>
              <a:gd name="connsiteX6" fmla="*/ 718428 w 3986944"/>
              <a:gd name="connsiteY6" fmla="*/ 51685 h 423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6944" h="4238994">
                <a:moveTo>
                  <a:pt x="775296" y="0"/>
                </a:moveTo>
                <a:lnTo>
                  <a:pt x="3986944" y="0"/>
                </a:lnTo>
                <a:lnTo>
                  <a:pt x="3986944" y="3698454"/>
                </a:lnTo>
                <a:lnTo>
                  <a:pt x="3824292" y="3820083"/>
                </a:lnTo>
                <a:cubicBezTo>
                  <a:pt x="3432811" y="4084562"/>
                  <a:pt x="2960875" y="4238994"/>
                  <a:pt x="2452869" y="4238994"/>
                </a:cubicBezTo>
                <a:cubicBezTo>
                  <a:pt x="1098186" y="4238994"/>
                  <a:pt x="0" y="3140808"/>
                  <a:pt x="0" y="1786125"/>
                </a:cubicBezTo>
                <a:cubicBezTo>
                  <a:pt x="0" y="1108784"/>
                  <a:pt x="274547" y="495567"/>
                  <a:pt x="718428" y="51685"/>
                </a:cubicBezTo>
                <a:close/>
              </a:path>
            </a:pathLst>
          </a:custGeom>
        </p:spPr>
      </p:pic>
      <p:sp>
        <p:nvSpPr>
          <p:cNvPr id="2" name="Title 1"/>
          <p:cNvSpPr>
            <a:spLocks noGrp="1"/>
          </p:cNvSpPr>
          <p:nvPr>
            <p:ph type="title" hasCustomPrompt="1"/>
          </p:nvPr>
        </p:nvSpPr>
        <p:spPr>
          <a:xfrm>
            <a:off x="585217" y="3035808"/>
            <a:ext cx="460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Q&amp;A</a:t>
            </a:r>
          </a:p>
        </p:txBody>
      </p:sp>
      <p:sp>
        <p:nvSpPr>
          <p:cNvPr id="68" name="Footer Placeholder 3">
            <a:extLst>
              <a:ext uri="{FF2B5EF4-FFF2-40B4-BE49-F238E27FC236}">
                <a16:creationId xmlns:a16="http://schemas.microsoft.com/office/drawing/2014/main" id="{4EDD7ADD-FCB9-4874-84B6-27D3B162AB1C}"/>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5" name="Group 4">
            <a:extLst>
              <a:ext uri="{FF2B5EF4-FFF2-40B4-BE49-F238E27FC236}">
                <a16:creationId xmlns:a16="http://schemas.microsoft.com/office/drawing/2014/main" id="{9B3DDA17-D101-4CB7-83F6-B0086FA73F51}"/>
              </a:ext>
            </a:extLst>
          </p:cNvPr>
          <p:cNvGrpSpPr/>
          <p:nvPr userDrawn="1"/>
        </p:nvGrpSpPr>
        <p:grpSpPr>
          <a:xfrm>
            <a:off x="7087562" y="2887701"/>
            <a:ext cx="3328025" cy="1960891"/>
            <a:chOff x="7579052" y="3093441"/>
            <a:chExt cx="3328025" cy="1960891"/>
          </a:xfrm>
        </p:grpSpPr>
        <p:sp>
          <p:nvSpPr>
            <p:cNvPr id="355" name="Freeform 101">
              <a:extLst>
                <a:ext uri="{FF2B5EF4-FFF2-40B4-BE49-F238E27FC236}">
                  <a16:creationId xmlns:a16="http://schemas.microsoft.com/office/drawing/2014/main" id="{01718295-067D-41F7-AEE0-3F44A67D55BB}"/>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92">
              <a:extLst>
                <a:ext uri="{FF2B5EF4-FFF2-40B4-BE49-F238E27FC236}">
                  <a16:creationId xmlns:a16="http://schemas.microsoft.com/office/drawing/2014/main" id="{EEA193C7-03D1-41D5-8496-C581872408CB}"/>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1FA13598-B9F4-447D-A261-5AAFA8507BED}"/>
                </a:ext>
              </a:extLst>
            </p:cNvPr>
            <p:cNvGrpSpPr/>
            <p:nvPr userDrawn="1"/>
          </p:nvGrpSpPr>
          <p:grpSpPr>
            <a:xfrm rot="19958295">
              <a:off x="7579052" y="4289572"/>
              <a:ext cx="886394" cy="625029"/>
              <a:chOff x="7159416" y="4154445"/>
              <a:chExt cx="1043935" cy="736117"/>
            </a:xfrm>
          </p:grpSpPr>
          <p:sp>
            <p:nvSpPr>
              <p:cNvPr id="353" name="Freeform 94">
                <a:extLst>
                  <a:ext uri="{FF2B5EF4-FFF2-40B4-BE49-F238E27FC236}">
                    <a16:creationId xmlns:a16="http://schemas.microsoft.com/office/drawing/2014/main" id="{23AE5EB8-84C7-41ED-8510-9FA7219BA71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95">
                <a:extLst>
                  <a:ext uri="{FF2B5EF4-FFF2-40B4-BE49-F238E27FC236}">
                    <a16:creationId xmlns:a16="http://schemas.microsoft.com/office/drawing/2014/main" id="{135D7A17-5322-4AA8-91D4-7F689A8BF792}"/>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6" name="Freeform 102">
              <a:extLst>
                <a:ext uri="{FF2B5EF4-FFF2-40B4-BE49-F238E27FC236}">
                  <a16:creationId xmlns:a16="http://schemas.microsoft.com/office/drawing/2014/main" id="{16D4DBF7-0364-4BE3-9F55-86867BFD9D19}"/>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197">
              <a:extLst>
                <a:ext uri="{FF2B5EF4-FFF2-40B4-BE49-F238E27FC236}">
                  <a16:creationId xmlns:a16="http://schemas.microsoft.com/office/drawing/2014/main" id="{D8FC3D9A-1C24-4C19-9B71-E650F9624F5B}"/>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E6E6E6"/>
            </a:solidFill>
            <a:ln>
              <a:solidFill>
                <a:srgbClr val="E6E6E6"/>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Document">
              <a:extLst>
                <a:ext uri="{FF2B5EF4-FFF2-40B4-BE49-F238E27FC236}">
                  <a16:creationId xmlns:a16="http://schemas.microsoft.com/office/drawing/2014/main" id="{7F9C2A5F-3EFF-4D05-A892-E42325121708}"/>
                </a:ext>
              </a:extLst>
            </p:cNvPr>
            <p:cNvGrpSpPr/>
            <p:nvPr/>
          </p:nvGrpSpPr>
          <p:grpSpPr>
            <a:xfrm>
              <a:off x="8400203" y="3534406"/>
              <a:ext cx="677913" cy="873464"/>
              <a:chOff x="2025745" y="1672530"/>
              <a:chExt cx="495300" cy="638175"/>
            </a:xfrm>
          </p:grpSpPr>
          <p:sp>
            <p:nvSpPr>
              <p:cNvPr id="47" name="Freeform: Shape 46">
                <a:extLst>
                  <a:ext uri="{FF2B5EF4-FFF2-40B4-BE49-F238E27FC236}">
                    <a16:creationId xmlns:a16="http://schemas.microsoft.com/office/drawing/2014/main" id="{B0EA17C8-0236-407F-B616-A6EA7654434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3FEC0E5-8AA6-437D-AA40-7B56E933FE3C}"/>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A009B9D-32DA-47B3-A30C-80135ECFD030}"/>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3C89CDFA-D70C-4EFE-9E34-27B5A81257E6}"/>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ECF6E2DD-DCBA-4BB4-A630-85845BFAA1D1}"/>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4FAD1B2-7AE9-42D3-B05D-9F2B07C981C4}"/>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634F70A-4F55-49F6-8A2D-15855099991B}"/>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9" name="Document">
              <a:extLst>
                <a:ext uri="{FF2B5EF4-FFF2-40B4-BE49-F238E27FC236}">
                  <a16:creationId xmlns:a16="http://schemas.microsoft.com/office/drawing/2014/main" id="{2745D8CB-E8ED-4BA7-95D0-ABD1003BECB7}"/>
                </a:ext>
              </a:extLst>
            </p:cNvPr>
            <p:cNvGrpSpPr/>
            <p:nvPr/>
          </p:nvGrpSpPr>
          <p:grpSpPr>
            <a:xfrm>
              <a:off x="8834849" y="4002166"/>
              <a:ext cx="392146" cy="505265"/>
              <a:chOff x="2025745" y="1672530"/>
              <a:chExt cx="495300" cy="638175"/>
            </a:xfrm>
          </p:grpSpPr>
          <p:sp>
            <p:nvSpPr>
              <p:cNvPr id="40" name="Freeform: Shape 39">
                <a:extLst>
                  <a:ext uri="{FF2B5EF4-FFF2-40B4-BE49-F238E27FC236}">
                    <a16:creationId xmlns:a16="http://schemas.microsoft.com/office/drawing/2014/main" id="{1D16E1F3-CDD5-4A1B-93AD-36BC2E2B4C99}"/>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65000"/>
                </a:schemeClr>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0B1B348-E46C-47E9-839D-D544FD6B615E}"/>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243A5E"/>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70" name="Freeform: Shape 69">
              <a:extLst>
                <a:ext uri="{FF2B5EF4-FFF2-40B4-BE49-F238E27FC236}">
                  <a16:creationId xmlns:a16="http://schemas.microsoft.com/office/drawing/2014/main" id="{85E77D31-F421-4B90-BA0B-F21D58117D4C}"/>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accent1"/>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6ECA44FB-2150-41D8-B3F9-195EAD51801E}"/>
                </a:ext>
              </a:extLst>
            </p:cNvPr>
            <p:cNvGrpSpPr/>
            <p:nvPr userDrawn="1"/>
          </p:nvGrpSpPr>
          <p:grpSpPr>
            <a:xfrm>
              <a:off x="9910064" y="3761408"/>
              <a:ext cx="735211" cy="1292924"/>
              <a:chOff x="5028638" y="4101382"/>
              <a:chExt cx="1274234" cy="2240838"/>
            </a:xfrm>
          </p:grpSpPr>
          <p:sp>
            <p:nvSpPr>
              <p:cNvPr id="78" name="Line 16">
                <a:extLst>
                  <a:ext uri="{FF2B5EF4-FFF2-40B4-BE49-F238E27FC236}">
                    <a16:creationId xmlns:a16="http://schemas.microsoft.com/office/drawing/2014/main" id="{B8D17042-8AFE-460C-9841-AE97A3F6EEF6}"/>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79" name="Line 17">
                <a:extLst>
                  <a:ext uri="{FF2B5EF4-FFF2-40B4-BE49-F238E27FC236}">
                    <a16:creationId xmlns:a16="http://schemas.microsoft.com/office/drawing/2014/main" id="{1D11960A-8918-4555-97D4-2D75B3429D62}"/>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02" name="Rectangle 48">
                <a:extLst>
                  <a:ext uri="{FF2B5EF4-FFF2-40B4-BE49-F238E27FC236}">
                    <a16:creationId xmlns:a16="http://schemas.microsoft.com/office/drawing/2014/main" id="{1353AA8B-6939-4DD3-BEBC-B1289A028221}"/>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03" name="Freeform 50">
                <a:extLst>
                  <a:ext uri="{FF2B5EF4-FFF2-40B4-BE49-F238E27FC236}">
                    <a16:creationId xmlns:a16="http://schemas.microsoft.com/office/drawing/2014/main" id="{414DB782-1B22-4767-B0CA-26B719804E63}"/>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0B3DD606-C840-45E4-AD3E-C1F7617ABCBE}"/>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94669549-4C19-42A8-8AA0-63680986F0E5}"/>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08" name="Rectangle 43">
                <a:extLst>
                  <a:ext uri="{FF2B5EF4-FFF2-40B4-BE49-F238E27FC236}">
                    <a16:creationId xmlns:a16="http://schemas.microsoft.com/office/drawing/2014/main" id="{31A21155-4B54-4A11-993B-261F81273A01}"/>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09" name="Rectangle 44">
                <a:extLst>
                  <a:ext uri="{FF2B5EF4-FFF2-40B4-BE49-F238E27FC236}">
                    <a16:creationId xmlns:a16="http://schemas.microsoft.com/office/drawing/2014/main" id="{BDFE7CC5-D821-413E-97AB-EF5A3F0846C0}"/>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13" name="Rectangle 49">
                <a:extLst>
                  <a:ext uri="{FF2B5EF4-FFF2-40B4-BE49-F238E27FC236}">
                    <a16:creationId xmlns:a16="http://schemas.microsoft.com/office/drawing/2014/main" id="{0FBB7655-A18B-4C53-A576-B72C0F723BD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14" name="Freeform 51">
                <a:extLst>
                  <a:ext uri="{FF2B5EF4-FFF2-40B4-BE49-F238E27FC236}">
                    <a16:creationId xmlns:a16="http://schemas.microsoft.com/office/drawing/2014/main" id="{F870EBC0-A191-437F-B93E-7E7C52689EC7}"/>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34378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Section title</a:t>
            </a:r>
          </a:p>
        </p:txBody>
      </p:sp>
      <p:sp>
        <p:nvSpPr>
          <p:cNvPr id="4" name="Footer Placeholder 3">
            <a:extLst>
              <a:ext uri="{FF2B5EF4-FFF2-40B4-BE49-F238E27FC236}">
                <a16:creationId xmlns:a16="http://schemas.microsoft.com/office/drawing/2014/main" id="{63F8A201-FCC9-4BF3-B0AD-6BAA853587C0}"/>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31903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473677"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grpSp>
        <p:nvGrpSpPr>
          <p:cNvPr id="3" name="Group 4">
            <a:extLst>
              <a:ext uri="{FF2B5EF4-FFF2-40B4-BE49-F238E27FC236}">
                <a16:creationId xmlns:a16="http://schemas.microsoft.com/office/drawing/2014/main" id="{8F897FAD-FFE4-4616-8C57-148DD19206C4}"/>
              </a:ext>
            </a:extLst>
          </p:cNvPr>
          <p:cNvGrpSpPr>
            <a:grpSpLocks noChangeAspect="1"/>
          </p:cNvGrpSpPr>
          <p:nvPr userDrawn="1"/>
        </p:nvGrpSpPr>
        <p:grpSpPr bwMode="auto">
          <a:xfrm>
            <a:off x="584200" y="585788"/>
            <a:ext cx="1366838" cy="292100"/>
            <a:chOff x="368" y="369"/>
            <a:chExt cx="861" cy="184"/>
          </a:xfrm>
        </p:grpSpPr>
        <p:sp>
          <p:nvSpPr>
            <p:cNvPr id="4" name="AutoShape 3">
              <a:extLst>
                <a:ext uri="{FF2B5EF4-FFF2-40B4-BE49-F238E27FC236}">
                  <a16:creationId xmlns:a16="http://schemas.microsoft.com/office/drawing/2014/main" id="{F411088D-289B-45EE-B52C-2D10C4FF4944}"/>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DCEBBD75-1393-4B0B-A34F-A9BB7B2FD2C4}"/>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12FCE98E-B7D6-42B1-B290-A8235B582AB9}"/>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5A8AF7B5-0921-4E38-913C-3A09C2F6CFFE}"/>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76770580-FF7F-44A7-82DB-499FF0CEE2A2}"/>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46D69FA6-8E2B-4785-ACA5-B82840C376DD}"/>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 name="Title 1">
            <a:extLst>
              <a:ext uri="{FF2B5EF4-FFF2-40B4-BE49-F238E27FC236}">
                <a16:creationId xmlns:a16="http://schemas.microsoft.com/office/drawing/2014/main" id="{5DD40FEB-EC32-45EC-A04F-B7DAC8152C30}"/>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Thank you.</a:t>
            </a:r>
          </a:p>
        </p:txBody>
      </p:sp>
      <p:sp>
        <p:nvSpPr>
          <p:cNvPr id="13" name="Footer Placeholder 3">
            <a:extLst>
              <a:ext uri="{FF2B5EF4-FFF2-40B4-BE49-F238E27FC236}">
                <a16:creationId xmlns:a16="http://schemas.microsoft.com/office/drawing/2014/main" id="{D7B63D26-AE3F-4101-B475-8211C4F6DDB3}"/>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25475552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484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99A18B9-55AD-425E-91EF-D7F98FD211F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5094113"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5094113"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reeform 101">
            <a:extLst>
              <a:ext uri="{FF2B5EF4-FFF2-40B4-BE49-F238E27FC236}">
                <a16:creationId xmlns:a16="http://schemas.microsoft.com/office/drawing/2014/main" id="{8BD5ECD9-FC3F-4E16-9FEB-B5BD7C065F5F}"/>
              </a:ext>
            </a:extLst>
          </p:cNvPr>
          <p:cNvSpPr>
            <a:spLocks/>
          </p:cNvSpPr>
          <p:nvPr userDrawn="1"/>
        </p:nvSpPr>
        <p:spPr bwMode="gray">
          <a:xfrm rot="18421862" flipH="1">
            <a:off x="10382832" y="3933721"/>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92">
            <a:extLst>
              <a:ext uri="{FF2B5EF4-FFF2-40B4-BE49-F238E27FC236}">
                <a16:creationId xmlns:a16="http://schemas.microsoft.com/office/drawing/2014/main" id="{032EE62D-A822-4CDB-AA5E-55F51E7C18FB}"/>
              </a:ext>
            </a:extLst>
          </p:cNvPr>
          <p:cNvSpPr>
            <a:spLocks/>
          </p:cNvSpPr>
          <p:nvPr userDrawn="1"/>
        </p:nvSpPr>
        <p:spPr bwMode="gray">
          <a:xfrm rot="18421862" flipH="1">
            <a:off x="9049339" y="4224297"/>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B4B26313-CEC0-4F19-84BF-E03BCD52314A}"/>
              </a:ext>
            </a:extLst>
          </p:cNvPr>
          <p:cNvGrpSpPr/>
          <p:nvPr userDrawn="1"/>
        </p:nvGrpSpPr>
        <p:grpSpPr>
          <a:xfrm rot="18649311">
            <a:off x="8881187" y="5583734"/>
            <a:ext cx="886394" cy="625029"/>
            <a:chOff x="7159416" y="4154445"/>
            <a:chExt cx="1043935" cy="736117"/>
          </a:xfrm>
        </p:grpSpPr>
        <p:sp>
          <p:nvSpPr>
            <p:cNvPr id="46" name="Freeform 94">
              <a:extLst>
                <a:ext uri="{FF2B5EF4-FFF2-40B4-BE49-F238E27FC236}">
                  <a16:creationId xmlns:a16="http://schemas.microsoft.com/office/drawing/2014/main" id="{22A1AD5E-2347-414F-A5BF-0864CCC054D5}"/>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95">
              <a:extLst>
                <a:ext uri="{FF2B5EF4-FFF2-40B4-BE49-F238E27FC236}">
                  <a16:creationId xmlns:a16="http://schemas.microsoft.com/office/drawing/2014/main" id="{821AA546-EDEF-4243-93FB-B399DF8F3474}"/>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 name="Freeform 102">
            <a:extLst>
              <a:ext uri="{FF2B5EF4-FFF2-40B4-BE49-F238E27FC236}">
                <a16:creationId xmlns:a16="http://schemas.microsoft.com/office/drawing/2014/main" id="{34E6DA4E-1633-4A3B-9F12-7C006516FA04}"/>
              </a:ext>
            </a:extLst>
          </p:cNvPr>
          <p:cNvSpPr>
            <a:spLocks/>
          </p:cNvSpPr>
          <p:nvPr/>
        </p:nvSpPr>
        <p:spPr bwMode="gray">
          <a:xfrm rot="18421862" flipH="1">
            <a:off x="10301599" y="4477330"/>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1">
              <a:lumMod val="60000"/>
              <a:lumOff val="40000"/>
            </a:schemeClr>
          </a:solidFill>
          <a:ln w="9525">
            <a:solidFill>
              <a:schemeClr val="accent1">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197">
            <a:extLst>
              <a:ext uri="{FF2B5EF4-FFF2-40B4-BE49-F238E27FC236}">
                <a16:creationId xmlns:a16="http://schemas.microsoft.com/office/drawing/2014/main" id="{0E14E414-1387-49D4-A637-2AE3EBD522AF}"/>
              </a:ext>
            </a:extLst>
          </p:cNvPr>
          <p:cNvSpPr>
            <a:spLocks/>
          </p:cNvSpPr>
          <p:nvPr/>
        </p:nvSpPr>
        <p:spPr bwMode="gray">
          <a:xfrm rot="18421862" flipH="1">
            <a:off x="9323496" y="4161899"/>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chemeClr val="accent1"/>
          </a:solidFill>
          <a:ln>
            <a:solidFill>
              <a:schemeClr val="accent1"/>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8CC982B-8737-4EEC-A720-265408B762E9}"/>
              </a:ext>
            </a:extLst>
          </p:cNvPr>
          <p:cNvSpPr/>
          <p:nvPr/>
        </p:nvSpPr>
        <p:spPr>
          <a:xfrm>
            <a:off x="9104922" y="6019716"/>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bg1"/>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E4DBDDF8-01C8-457C-AF24-ACC372CF51B7}"/>
              </a:ext>
            </a:extLst>
          </p:cNvPr>
          <p:cNvGrpSpPr/>
          <p:nvPr userDrawn="1"/>
        </p:nvGrpSpPr>
        <p:grpSpPr>
          <a:xfrm rot="1555308">
            <a:off x="10861649" y="4221522"/>
            <a:ext cx="868673" cy="786148"/>
            <a:chOff x="4421279" y="5910085"/>
            <a:chExt cx="971462" cy="879173"/>
          </a:xfrm>
        </p:grpSpPr>
        <p:sp>
          <p:nvSpPr>
            <p:cNvPr id="48" name="Freeform 51">
              <a:extLst>
                <a:ext uri="{FF2B5EF4-FFF2-40B4-BE49-F238E27FC236}">
                  <a16:creationId xmlns:a16="http://schemas.microsoft.com/office/drawing/2014/main" id="{7F858CB5-BA69-4C32-A123-B3D8A5F52B27}"/>
                </a:ext>
              </a:extLst>
            </p:cNvPr>
            <p:cNvSpPr>
              <a:spLocks/>
            </p:cNvSpPr>
            <p:nvPr userDrawn="1"/>
          </p:nvSpPr>
          <p:spPr bwMode="gray">
            <a:xfrm>
              <a:off x="4421279" y="5910085"/>
              <a:ext cx="971462" cy="879173"/>
            </a:xfrm>
            <a:custGeom>
              <a:avLst/>
              <a:gdLst>
                <a:gd name="T0" fmla="*/ 438 w 600"/>
                <a:gd name="T1" fmla="*/ 0 h 543"/>
                <a:gd name="T2" fmla="*/ 0 w 600"/>
                <a:gd name="T3" fmla="*/ 219 h 543"/>
                <a:gd name="T4" fmla="*/ 162 w 600"/>
                <a:gd name="T5" fmla="*/ 543 h 543"/>
                <a:gd name="T6" fmla="*/ 600 w 600"/>
                <a:gd name="T7" fmla="*/ 324 h 543"/>
                <a:gd name="T8" fmla="*/ 438 w 600"/>
                <a:gd name="T9" fmla="*/ 0 h 543"/>
              </a:gdLst>
              <a:ahLst/>
              <a:cxnLst>
                <a:cxn ang="0">
                  <a:pos x="T0" y="T1"/>
                </a:cxn>
                <a:cxn ang="0">
                  <a:pos x="T2" y="T3"/>
                </a:cxn>
                <a:cxn ang="0">
                  <a:pos x="T4" y="T5"/>
                </a:cxn>
                <a:cxn ang="0">
                  <a:pos x="T6" y="T7"/>
                </a:cxn>
                <a:cxn ang="0">
                  <a:pos x="T8" y="T9"/>
                </a:cxn>
              </a:cxnLst>
              <a:rect l="0" t="0" r="r" b="b"/>
              <a:pathLst>
                <a:path w="600" h="543">
                  <a:moveTo>
                    <a:pt x="438" y="0"/>
                  </a:moveTo>
                  <a:lnTo>
                    <a:pt x="0" y="219"/>
                  </a:lnTo>
                  <a:lnTo>
                    <a:pt x="162" y="543"/>
                  </a:lnTo>
                  <a:lnTo>
                    <a:pt x="600" y="324"/>
                  </a:lnTo>
                  <a:lnTo>
                    <a:pt x="4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52">
              <a:extLst>
                <a:ext uri="{FF2B5EF4-FFF2-40B4-BE49-F238E27FC236}">
                  <a16:creationId xmlns:a16="http://schemas.microsoft.com/office/drawing/2014/main" id="{64F89C09-A3B7-497C-8BEA-BF2E57987908}"/>
                </a:ext>
              </a:extLst>
            </p:cNvPr>
            <p:cNvSpPr>
              <a:spLocks/>
            </p:cNvSpPr>
            <p:nvPr userDrawn="1"/>
          </p:nvSpPr>
          <p:spPr bwMode="gray">
            <a:xfrm>
              <a:off x="4631763" y="6329431"/>
              <a:ext cx="760978" cy="459825"/>
            </a:xfrm>
            <a:custGeom>
              <a:avLst/>
              <a:gdLst>
                <a:gd name="T0" fmla="*/ 470 w 470"/>
                <a:gd name="T1" fmla="*/ 65 h 284"/>
                <a:gd name="T2" fmla="*/ 438 w 470"/>
                <a:gd name="T3" fmla="*/ 0 h 284"/>
                <a:gd name="T4" fmla="*/ 0 w 470"/>
                <a:gd name="T5" fmla="*/ 219 h 284"/>
                <a:gd name="T6" fmla="*/ 32 w 470"/>
                <a:gd name="T7" fmla="*/ 284 h 284"/>
                <a:gd name="T8" fmla="*/ 470 w 470"/>
                <a:gd name="T9" fmla="*/ 65 h 284"/>
              </a:gdLst>
              <a:ahLst/>
              <a:cxnLst>
                <a:cxn ang="0">
                  <a:pos x="T0" y="T1"/>
                </a:cxn>
                <a:cxn ang="0">
                  <a:pos x="T2" y="T3"/>
                </a:cxn>
                <a:cxn ang="0">
                  <a:pos x="T4" y="T5"/>
                </a:cxn>
                <a:cxn ang="0">
                  <a:pos x="T6" y="T7"/>
                </a:cxn>
                <a:cxn ang="0">
                  <a:pos x="T8" y="T9"/>
                </a:cxn>
              </a:cxnLst>
              <a:rect l="0" t="0" r="r" b="b"/>
              <a:pathLst>
                <a:path w="470" h="284">
                  <a:moveTo>
                    <a:pt x="470" y="65"/>
                  </a:moveTo>
                  <a:lnTo>
                    <a:pt x="438" y="0"/>
                  </a:lnTo>
                  <a:lnTo>
                    <a:pt x="0" y="219"/>
                  </a:lnTo>
                  <a:lnTo>
                    <a:pt x="32" y="284"/>
                  </a:lnTo>
                  <a:lnTo>
                    <a:pt x="470" y="6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0" name="Freeform 53">
              <a:extLst>
                <a:ext uri="{FF2B5EF4-FFF2-40B4-BE49-F238E27FC236}">
                  <a16:creationId xmlns:a16="http://schemas.microsoft.com/office/drawing/2014/main" id="{D2F7B17C-3CF1-4360-A2E7-A585F39D80E2}"/>
                </a:ext>
              </a:extLst>
            </p:cNvPr>
            <p:cNvSpPr>
              <a:spLocks/>
            </p:cNvSpPr>
            <p:nvPr userDrawn="1"/>
          </p:nvSpPr>
          <p:spPr bwMode="gray">
            <a:xfrm>
              <a:off x="4562141" y="6188570"/>
              <a:ext cx="762598" cy="463063"/>
            </a:xfrm>
            <a:custGeom>
              <a:avLst/>
              <a:gdLst>
                <a:gd name="T0" fmla="*/ 0 w 471"/>
                <a:gd name="T1" fmla="*/ 221 h 286"/>
                <a:gd name="T2" fmla="*/ 33 w 471"/>
                <a:gd name="T3" fmla="*/ 286 h 286"/>
                <a:gd name="T4" fmla="*/ 471 w 471"/>
                <a:gd name="T5" fmla="*/ 67 h 286"/>
                <a:gd name="T6" fmla="*/ 438 w 471"/>
                <a:gd name="T7" fmla="*/ 0 h 286"/>
                <a:gd name="T8" fmla="*/ 0 w 471"/>
                <a:gd name="T9" fmla="*/ 221 h 286"/>
              </a:gdLst>
              <a:ahLst/>
              <a:cxnLst>
                <a:cxn ang="0">
                  <a:pos x="T0" y="T1"/>
                </a:cxn>
                <a:cxn ang="0">
                  <a:pos x="T2" y="T3"/>
                </a:cxn>
                <a:cxn ang="0">
                  <a:pos x="T4" y="T5"/>
                </a:cxn>
                <a:cxn ang="0">
                  <a:pos x="T6" y="T7"/>
                </a:cxn>
                <a:cxn ang="0">
                  <a:pos x="T8" y="T9"/>
                </a:cxn>
              </a:cxnLst>
              <a:rect l="0" t="0" r="r" b="b"/>
              <a:pathLst>
                <a:path w="471" h="286">
                  <a:moveTo>
                    <a:pt x="0" y="221"/>
                  </a:moveTo>
                  <a:lnTo>
                    <a:pt x="33" y="286"/>
                  </a:lnTo>
                  <a:lnTo>
                    <a:pt x="471" y="67"/>
                  </a:lnTo>
                  <a:lnTo>
                    <a:pt x="438" y="0"/>
                  </a:lnTo>
                  <a:lnTo>
                    <a:pt x="0" y="2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1" name="Freeform 54">
              <a:extLst>
                <a:ext uri="{FF2B5EF4-FFF2-40B4-BE49-F238E27FC236}">
                  <a16:creationId xmlns:a16="http://schemas.microsoft.com/office/drawing/2014/main" id="{2B234745-28B4-4780-810B-82656ADC05A4}"/>
                </a:ext>
              </a:extLst>
            </p:cNvPr>
            <p:cNvSpPr>
              <a:spLocks/>
            </p:cNvSpPr>
            <p:nvPr userDrawn="1"/>
          </p:nvSpPr>
          <p:spPr bwMode="gray">
            <a:xfrm>
              <a:off x="4421279" y="5910085"/>
              <a:ext cx="765836" cy="463063"/>
            </a:xfrm>
            <a:custGeom>
              <a:avLst/>
              <a:gdLst>
                <a:gd name="T0" fmla="*/ 0 w 473"/>
                <a:gd name="T1" fmla="*/ 219 h 286"/>
                <a:gd name="T2" fmla="*/ 33 w 473"/>
                <a:gd name="T3" fmla="*/ 286 h 286"/>
                <a:gd name="T4" fmla="*/ 473 w 473"/>
                <a:gd name="T5" fmla="*/ 67 h 286"/>
                <a:gd name="T6" fmla="*/ 438 w 473"/>
                <a:gd name="T7" fmla="*/ 0 h 286"/>
                <a:gd name="T8" fmla="*/ 0 w 473"/>
                <a:gd name="T9" fmla="*/ 219 h 286"/>
              </a:gdLst>
              <a:ahLst/>
              <a:cxnLst>
                <a:cxn ang="0">
                  <a:pos x="T0" y="T1"/>
                </a:cxn>
                <a:cxn ang="0">
                  <a:pos x="T2" y="T3"/>
                </a:cxn>
                <a:cxn ang="0">
                  <a:pos x="T4" y="T5"/>
                </a:cxn>
                <a:cxn ang="0">
                  <a:pos x="T6" y="T7"/>
                </a:cxn>
                <a:cxn ang="0">
                  <a:pos x="T8" y="T9"/>
                </a:cxn>
              </a:cxnLst>
              <a:rect l="0" t="0" r="r" b="b"/>
              <a:pathLst>
                <a:path w="473" h="286">
                  <a:moveTo>
                    <a:pt x="0" y="219"/>
                  </a:moveTo>
                  <a:lnTo>
                    <a:pt x="33" y="286"/>
                  </a:lnTo>
                  <a:lnTo>
                    <a:pt x="473" y="67"/>
                  </a:lnTo>
                  <a:lnTo>
                    <a:pt x="438" y="0"/>
                  </a:lnTo>
                  <a:lnTo>
                    <a:pt x="0" y="21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2" name="Freeform 55">
              <a:extLst>
                <a:ext uri="{FF2B5EF4-FFF2-40B4-BE49-F238E27FC236}">
                  <a16:creationId xmlns:a16="http://schemas.microsoft.com/office/drawing/2014/main" id="{8EAD6FAE-E576-4532-AB17-12F80F4F8E67}"/>
                </a:ext>
              </a:extLst>
            </p:cNvPr>
            <p:cNvSpPr>
              <a:spLocks/>
            </p:cNvSpPr>
            <p:nvPr userDrawn="1"/>
          </p:nvSpPr>
          <p:spPr bwMode="gray">
            <a:xfrm>
              <a:off x="4490900" y="6050946"/>
              <a:ext cx="764217" cy="459825"/>
            </a:xfrm>
            <a:custGeom>
              <a:avLst/>
              <a:gdLst>
                <a:gd name="T0" fmla="*/ 0 w 472"/>
                <a:gd name="T1" fmla="*/ 219 h 284"/>
                <a:gd name="T2" fmla="*/ 32 w 472"/>
                <a:gd name="T3" fmla="*/ 284 h 284"/>
                <a:gd name="T4" fmla="*/ 472 w 472"/>
                <a:gd name="T5" fmla="*/ 65 h 284"/>
                <a:gd name="T6" fmla="*/ 440 w 472"/>
                <a:gd name="T7" fmla="*/ 0 h 284"/>
                <a:gd name="T8" fmla="*/ 0 w 472"/>
                <a:gd name="T9" fmla="*/ 219 h 284"/>
              </a:gdLst>
              <a:ahLst/>
              <a:cxnLst>
                <a:cxn ang="0">
                  <a:pos x="T0" y="T1"/>
                </a:cxn>
                <a:cxn ang="0">
                  <a:pos x="T2" y="T3"/>
                </a:cxn>
                <a:cxn ang="0">
                  <a:pos x="T4" y="T5"/>
                </a:cxn>
                <a:cxn ang="0">
                  <a:pos x="T6" y="T7"/>
                </a:cxn>
                <a:cxn ang="0">
                  <a:pos x="T8" y="T9"/>
                </a:cxn>
              </a:cxnLst>
              <a:rect l="0" t="0" r="r" b="b"/>
              <a:pathLst>
                <a:path w="472" h="284">
                  <a:moveTo>
                    <a:pt x="0" y="219"/>
                  </a:moveTo>
                  <a:lnTo>
                    <a:pt x="32" y="284"/>
                  </a:lnTo>
                  <a:lnTo>
                    <a:pt x="472" y="65"/>
                  </a:lnTo>
                  <a:lnTo>
                    <a:pt x="440" y="0"/>
                  </a:lnTo>
                  <a:lnTo>
                    <a:pt x="0" y="21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3" name="Freeform 56">
              <a:extLst>
                <a:ext uri="{FF2B5EF4-FFF2-40B4-BE49-F238E27FC236}">
                  <a16:creationId xmlns:a16="http://schemas.microsoft.com/office/drawing/2014/main" id="{D8596E95-3D4A-4F61-904D-150EAF432FAC}"/>
                </a:ext>
              </a:extLst>
            </p:cNvPr>
            <p:cNvSpPr>
              <a:spLocks/>
            </p:cNvSpPr>
            <p:nvPr userDrawn="1"/>
          </p:nvSpPr>
          <p:spPr bwMode="gray">
            <a:xfrm>
              <a:off x="4599381" y="6063898"/>
              <a:ext cx="547257" cy="628212"/>
            </a:xfrm>
            <a:custGeom>
              <a:avLst/>
              <a:gdLst>
                <a:gd name="T0" fmla="*/ 318 w 338"/>
                <a:gd name="T1" fmla="*/ 0 h 388"/>
                <a:gd name="T2" fmla="*/ 244 w 338"/>
                <a:gd name="T3" fmla="*/ 67 h 388"/>
                <a:gd name="T4" fmla="*/ 274 w 338"/>
                <a:gd name="T5" fmla="*/ 77 h 388"/>
                <a:gd name="T6" fmla="*/ 246 w 338"/>
                <a:gd name="T7" fmla="*/ 159 h 388"/>
                <a:gd name="T8" fmla="*/ 154 w 338"/>
                <a:gd name="T9" fmla="*/ 127 h 388"/>
                <a:gd name="T10" fmla="*/ 102 w 338"/>
                <a:gd name="T11" fmla="*/ 286 h 388"/>
                <a:gd name="T12" fmla="*/ 27 w 338"/>
                <a:gd name="T13" fmla="*/ 261 h 388"/>
                <a:gd name="T14" fmla="*/ 0 w 338"/>
                <a:gd name="T15" fmla="*/ 346 h 388"/>
                <a:gd name="T16" fmla="*/ 22 w 338"/>
                <a:gd name="T17" fmla="*/ 388 h 388"/>
                <a:gd name="T18" fmla="*/ 50 w 338"/>
                <a:gd name="T19" fmla="*/ 303 h 388"/>
                <a:gd name="T20" fmla="*/ 124 w 338"/>
                <a:gd name="T21" fmla="*/ 328 h 388"/>
                <a:gd name="T22" fmla="*/ 177 w 338"/>
                <a:gd name="T23" fmla="*/ 169 h 388"/>
                <a:gd name="T24" fmla="*/ 269 w 338"/>
                <a:gd name="T25" fmla="*/ 201 h 388"/>
                <a:gd name="T26" fmla="*/ 306 w 338"/>
                <a:gd name="T27" fmla="*/ 87 h 388"/>
                <a:gd name="T28" fmla="*/ 338 w 338"/>
                <a:gd name="T29" fmla="*/ 97 h 388"/>
                <a:gd name="T30" fmla="*/ 318 w 338"/>
                <a:gd name="T31"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388">
                  <a:moveTo>
                    <a:pt x="318" y="0"/>
                  </a:moveTo>
                  <a:lnTo>
                    <a:pt x="244" y="67"/>
                  </a:lnTo>
                  <a:lnTo>
                    <a:pt x="274" y="77"/>
                  </a:lnTo>
                  <a:lnTo>
                    <a:pt x="246" y="159"/>
                  </a:lnTo>
                  <a:lnTo>
                    <a:pt x="154" y="127"/>
                  </a:lnTo>
                  <a:lnTo>
                    <a:pt x="102" y="286"/>
                  </a:lnTo>
                  <a:lnTo>
                    <a:pt x="27" y="261"/>
                  </a:lnTo>
                  <a:lnTo>
                    <a:pt x="0" y="346"/>
                  </a:lnTo>
                  <a:lnTo>
                    <a:pt x="22" y="388"/>
                  </a:lnTo>
                  <a:lnTo>
                    <a:pt x="50" y="303"/>
                  </a:lnTo>
                  <a:lnTo>
                    <a:pt x="124" y="328"/>
                  </a:lnTo>
                  <a:lnTo>
                    <a:pt x="177" y="169"/>
                  </a:lnTo>
                  <a:lnTo>
                    <a:pt x="269" y="201"/>
                  </a:lnTo>
                  <a:lnTo>
                    <a:pt x="306" y="87"/>
                  </a:lnTo>
                  <a:lnTo>
                    <a:pt x="338" y="97"/>
                  </a:lnTo>
                  <a:lnTo>
                    <a:pt x="31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F3F551C2-E490-4F8E-A686-D89B1D469707}"/>
              </a:ext>
            </a:extLst>
          </p:cNvPr>
          <p:cNvGrpSpPr/>
          <p:nvPr userDrawn="1"/>
        </p:nvGrpSpPr>
        <p:grpSpPr>
          <a:xfrm>
            <a:off x="9355532" y="4614596"/>
            <a:ext cx="958963" cy="955963"/>
            <a:chOff x="8240991" y="2485717"/>
            <a:chExt cx="1156631" cy="1153015"/>
          </a:xfrm>
        </p:grpSpPr>
        <p:sp>
          <p:nvSpPr>
            <p:cNvPr id="56" name="Freeform: Shape 55">
              <a:extLst>
                <a:ext uri="{FF2B5EF4-FFF2-40B4-BE49-F238E27FC236}">
                  <a16:creationId xmlns:a16="http://schemas.microsoft.com/office/drawing/2014/main" id="{E5FFFCC8-F0E2-4A62-850A-DDAB9C473202}"/>
                </a:ext>
              </a:extLst>
            </p:cNvPr>
            <p:cNvSpPr/>
            <p:nvPr/>
          </p:nvSpPr>
          <p:spPr>
            <a:xfrm>
              <a:off x="8240991" y="2662827"/>
              <a:ext cx="867471" cy="975905"/>
            </a:xfrm>
            <a:custGeom>
              <a:avLst/>
              <a:gdLst>
                <a:gd name="connsiteX0" fmla="*/ 418340 w 738187"/>
                <a:gd name="connsiteY0" fmla="*/ 418340 h 830460"/>
                <a:gd name="connsiteX1" fmla="*/ 418340 w 738187"/>
                <a:gd name="connsiteY1" fmla="*/ 4647 h 830460"/>
                <a:gd name="connsiteX2" fmla="*/ 418340 w 738187"/>
                <a:gd name="connsiteY2" fmla="*/ 4647 h 830460"/>
                <a:gd name="connsiteX3" fmla="*/ 4647 w 738187"/>
                <a:gd name="connsiteY3" fmla="*/ 418340 h 830460"/>
                <a:gd name="connsiteX4" fmla="*/ 418340 w 738187"/>
                <a:gd name="connsiteY4" fmla="*/ 832032 h 830460"/>
                <a:gd name="connsiteX5" fmla="*/ 634414 w 738187"/>
                <a:gd name="connsiteY5" fmla="*/ 771286 h 830460"/>
                <a:gd name="connsiteX6" fmla="*/ 735145 w 738187"/>
                <a:gd name="connsiteY6" fmla="*/ 444484 h 830460"/>
                <a:gd name="connsiteX7" fmla="*/ 418340 w 738187"/>
                <a:gd name="connsiteY7" fmla="*/ 418340 h 83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87" h="830460">
                  <a:moveTo>
                    <a:pt x="418340" y="418340"/>
                  </a:moveTo>
                  <a:lnTo>
                    <a:pt x="418340" y="4647"/>
                  </a:lnTo>
                  <a:lnTo>
                    <a:pt x="418340" y="4647"/>
                  </a:lnTo>
                  <a:cubicBezTo>
                    <a:pt x="189963" y="4647"/>
                    <a:pt x="4647" y="189963"/>
                    <a:pt x="4647" y="418340"/>
                  </a:cubicBezTo>
                  <a:cubicBezTo>
                    <a:pt x="4647" y="646717"/>
                    <a:pt x="189963" y="832032"/>
                    <a:pt x="418340" y="832032"/>
                  </a:cubicBezTo>
                  <a:cubicBezTo>
                    <a:pt x="497541" y="832032"/>
                    <a:pt x="571360" y="809733"/>
                    <a:pt x="634414" y="771286"/>
                  </a:cubicBezTo>
                  <a:cubicBezTo>
                    <a:pt x="745911" y="702850"/>
                    <a:pt x="735145" y="444484"/>
                    <a:pt x="735145" y="444484"/>
                  </a:cubicBezTo>
                  <a:lnTo>
                    <a:pt x="418340" y="418340"/>
                  </a:lnTo>
                  <a:close/>
                </a:path>
              </a:pathLst>
            </a:custGeom>
            <a:solidFill>
              <a:srgbClr val="D2D2D2"/>
            </a:solidFill>
            <a:ln w="767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41B609C-5174-4ECC-AF74-6F64847F3AC0}"/>
                </a:ext>
              </a:extLst>
            </p:cNvPr>
            <p:cNvSpPr/>
            <p:nvPr/>
          </p:nvSpPr>
          <p:spPr>
            <a:xfrm>
              <a:off x="8765092" y="2485717"/>
              <a:ext cx="632530" cy="632530"/>
            </a:xfrm>
            <a:custGeom>
              <a:avLst/>
              <a:gdLst>
                <a:gd name="connsiteX0" fmla="*/ 4647 w 538261"/>
                <a:gd name="connsiteY0" fmla="*/ 4647 h 538261"/>
                <a:gd name="connsiteX1" fmla="*/ 4647 w 538261"/>
                <a:gd name="connsiteY1" fmla="*/ 536757 h 538261"/>
                <a:gd name="connsiteX2" fmla="*/ 536758 w 538261"/>
                <a:gd name="connsiteY2" fmla="*/ 536757 h 538261"/>
                <a:gd name="connsiteX3" fmla="*/ 4647 w 538261"/>
                <a:gd name="connsiteY3" fmla="*/ 4647 h 538261"/>
              </a:gdLst>
              <a:ahLst/>
              <a:cxnLst>
                <a:cxn ang="0">
                  <a:pos x="connsiteX0" y="connsiteY0"/>
                </a:cxn>
                <a:cxn ang="0">
                  <a:pos x="connsiteX1" y="connsiteY1"/>
                </a:cxn>
                <a:cxn ang="0">
                  <a:pos x="connsiteX2" y="connsiteY2"/>
                </a:cxn>
                <a:cxn ang="0">
                  <a:pos x="connsiteX3" y="connsiteY3"/>
                </a:cxn>
              </a:cxnLst>
              <a:rect l="l" t="t" r="r" b="b"/>
              <a:pathLst>
                <a:path w="538261" h="538261">
                  <a:moveTo>
                    <a:pt x="4647" y="4647"/>
                  </a:moveTo>
                  <a:lnTo>
                    <a:pt x="4647" y="536757"/>
                  </a:lnTo>
                  <a:lnTo>
                    <a:pt x="536758" y="536757"/>
                  </a:lnTo>
                  <a:cubicBezTo>
                    <a:pt x="536758" y="243020"/>
                    <a:pt x="298384" y="4647"/>
                    <a:pt x="4647" y="4647"/>
                  </a:cubicBezTo>
                  <a:close/>
                </a:path>
              </a:pathLst>
            </a:custGeom>
            <a:solidFill>
              <a:schemeClr val="accent3"/>
            </a:solidFill>
            <a:ln w="767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E4008AC-4696-40BE-8C0A-878F328F4F64}"/>
                </a:ext>
              </a:extLst>
            </p:cNvPr>
            <p:cNvSpPr/>
            <p:nvPr/>
          </p:nvSpPr>
          <p:spPr>
            <a:xfrm>
              <a:off x="8722812" y="3148972"/>
              <a:ext cx="496988" cy="352410"/>
            </a:xfrm>
            <a:custGeom>
              <a:avLst/>
              <a:gdLst>
                <a:gd name="connsiteX0" fmla="*/ 296846 w 422920"/>
                <a:gd name="connsiteY0" fmla="*/ 297615 h 299888"/>
                <a:gd name="connsiteX1" fmla="*/ 418340 w 422920"/>
                <a:gd name="connsiteY1" fmla="*/ 4647 h 299888"/>
                <a:gd name="connsiteX2" fmla="*/ 4647 w 422920"/>
                <a:gd name="connsiteY2" fmla="*/ 4647 h 299888"/>
                <a:gd name="connsiteX3" fmla="*/ 296846 w 422920"/>
                <a:gd name="connsiteY3" fmla="*/ 297615 h 299888"/>
              </a:gdLst>
              <a:ahLst/>
              <a:cxnLst>
                <a:cxn ang="0">
                  <a:pos x="connsiteX0" y="connsiteY0"/>
                </a:cxn>
                <a:cxn ang="0">
                  <a:pos x="connsiteX1" y="connsiteY1"/>
                </a:cxn>
                <a:cxn ang="0">
                  <a:pos x="connsiteX2" y="connsiteY2"/>
                </a:cxn>
                <a:cxn ang="0">
                  <a:pos x="connsiteX3" y="connsiteY3"/>
                </a:cxn>
              </a:cxnLst>
              <a:rect l="l" t="t" r="r" b="b"/>
              <a:pathLst>
                <a:path w="422920" h="299888">
                  <a:moveTo>
                    <a:pt x="296846" y="297615"/>
                  </a:moveTo>
                  <a:cubicBezTo>
                    <a:pt x="371434" y="223028"/>
                    <a:pt x="418340" y="119220"/>
                    <a:pt x="418340" y="4647"/>
                  </a:cubicBezTo>
                  <a:lnTo>
                    <a:pt x="4647" y="4647"/>
                  </a:lnTo>
                  <a:lnTo>
                    <a:pt x="296846" y="297615"/>
                  </a:lnTo>
                  <a:close/>
                </a:path>
              </a:pathLst>
            </a:custGeom>
            <a:solidFill>
              <a:srgbClr val="939393"/>
            </a:solidFill>
            <a:ln w="767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52B3E95-25CC-4B4A-A4DC-F0E860A8F164}"/>
                </a:ext>
              </a:extLst>
            </p:cNvPr>
            <p:cNvSpPr/>
            <p:nvPr/>
          </p:nvSpPr>
          <p:spPr>
            <a:xfrm>
              <a:off x="8868601" y="2719342"/>
              <a:ext cx="298193" cy="289158"/>
            </a:xfrm>
            <a:custGeom>
              <a:avLst/>
              <a:gdLst>
                <a:gd name="connsiteX0" fmla="*/ 59593 w 253752"/>
                <a:gd name="connsiteY0" fmla="*/ 126491 h 246062"/>
                <a:gd name="connsiteX1" fmla="*/ 20377 w 253752"/>
                <a:gd name="connsiteY1" fmla="*/ 110344 h 246062"/>
                <a:gd name="connsiteX2" fmla="*/ 5767 w 253752"/>
                <a:gd name="connsiteY2" fmla="*/ 68052 h 246062"/>
                <a:gd name="connsiteX3" fmla="*/ 21146 w 253752"/>
                <a:gd name="connsiteY3" fmla="*/ 22684 h 246062"/>
                <a:gd name="connsiteX4" fmla="*/ 62669 w 253752"/>
                <a:gd name="connsiteY4" fmla="*/ 5767 h 246062"/>
                <a:gd name="connsiteX5" fmla="*/ 101885 w 253752"/>
                <a:gd name="connsiteY5" fmla="*/ 21146 h 246062"/>
                <a:gd name="connsiteX6" fmla="*/ 115726 w 253752"/>
                <a:gd name="connsiteY6" fmla="*/ 64207 h 246062"/>
                <a:gd name="connsiteX7" fmla="*/ 99579 w 253752"/>
                <a:gd name="connsiteY7" fmla="*/ 108806 h 246062"/>
                <a:gd name="connsiteX8" fmla="*/ 59593 w 253752"/>
                <a:gd name="connsiteY8" fmla="*/ 126491 h 246062"/>
                <a:gd name="connsiteX9" fmla="*/ 61900 w 253752"/>
                <a:gd name="connsiteY9" fmla="*/ 28835 h 246062"/>
                <a:gd name="connsiteX10" fmla="*/ 41139 w 253752"/>
                <a:gd name="connsiteY10" fmla="*/ 38832 h 246062"/>
                <a:gd name="connsiteX11" fmla="*/ 33449 w 253752"/>
                <a:gd name="connsiteY11" fmla="*/ 67283 h 246062"/>
                <a:gd name="connsiteX12" fmla="*/ 41139 w 253752"/>
                <a:gd name="connsiteY12" fmla="*/ 94965 h 246062"/>
                <a:gd name="connsiteX13" fmla="*/ 61900 w 253752"/>
                <a:gd name="connsiteY13" fmla="*/ 104961 h 246062"/>
                <a:gd name="connsiteX14" fmla="*/ 82662 w 253752"/>
                <a:gd name="connsiteY14" fmla="*/ 94965 h 246062"/>
                <a:gd name="connsiteX15" fmla="*/ 90351 w 253752"/>
                <a:gd name="connsiteY15" fmla="*/ 66514 h 246062"/>
                <a:gd name="connsiteX16" fmla="*/ 82662 w 253752"/>
                <a:gd name="connsiteY16" fmla="*/ 38832 h 246062"/>
                <a:gd name="connsiteX17" fmla="*/ 61900 w 253752"/>
                <a:gd name="connsiteY17" fmla="*/ 28835 h 246062"/>
                <a:gd name="connsiteX18" fmla="*/ 217227 w 253752"/>
                <a:gd name="connsiteY18" fmla="*/ 9612 h 246062"/>
                <a:gd name="connsiteX19" fmla="*/ 68052 w 253752"/>
                <a:gd name="connsiteY19" fmla="*/ 244140 h 246062"/>
                <a:gd name="connsiteX20" fmla="*/ 44983 w 253752"/>
                <a:gd name="connsiteY20" fmla="*/ 244140 h 246062"/>
                <a:gd name="connsiteX21" fmla="*/ 194159 w 253752"/>
                <a:gd name="connsiteY21" fmla="*/ 9612 h 246062"/>
                <a:gd name="connsiteX22" fmla="*/ 217227 w 253752"/>
                <a:gd name="connsiteY22" fmla="*/ 9612 h 246062"/>
                <a:gd name="connsiteX23" fmla="*/ 196466 w 253752"/>
                <a:gd name="connsiteY23" fmla="*/ 246447 h 246062"/>
                <a:gd name="connsiteX24" fmla="*/ 157249 w 253752"/>
                <a:gd name="connsiteY24" fmla="*/ 230299 h 246062"/>
                <a:gd name="connsiteX25" fmla="*/ 142640 w 253752"/>
                <a:gd name="connsiteY25" fmla="*/ 188007 h 246062"/>
                <a:gd name="connsiteX26" fmla="*/ 158018 w 253752"/>
                <a:gd name="connsiteY26" fmla="*/ 142639 h 246062"/>
                <a:gd name="connsiteX27" fmla="*/ 199541 w 253752"/>
                <a:gd name="connsiteY27" fmla="*/ 125722 h 246062"/>
                <a:gd name="connsiteX28" fmla="*/ 238758 w 253752"/>
                <a:gd name="connsiteY28" fmla="*/ 141101 h 246062"/>
                <a:gd name="connsiteX29" fmla="*/ 252599 w 253752"/>
                <a:gd name="connsiteY29" fmla="*/ 184162 h 246062"/>
                <a:gd name="connsiteX30" fmla="*/ 236451 w 253752"/>
                <a:gd name="connsiteY30" fmla="*/ 228761 h 246062"/>
                <a:gd name="connsiteX31" fmla="*/ 196466 w 253752"/>
                <a:gd name="connsiteY31" fmla="*/ 246447 h 246062"/>
                <a:gd name="connsiteX32" fmla="*/ 198772 w 253752"/>
                <a:gd name="connsiteY32" fmla="*/ 148791 h 246062"/>
                <a:gd name="connsiteX33" fmla="*/ 178011 w 253752"/>
                <a:gd name="connsiteY33" fmla="*/ 158787 h 246062"/>
                <a:gd name="connsiteX34" fmla="*/ 170321 w 253752"/>
                <a:gd name="connsiteY34" fmla="*/ 187238 h 246062"/>
                <a:gd name="connsiteX35" fmla="*/ 178011 w 253752"/>
                <a:gd name="connsiteY35" fmla="*/ 214920 h 246062"/>
                <a:gd name="connsiteX36" fmla="*/ 198772 w 253752"/>
                <a:gd name="connsiteY36" fmla="*/ 224917 h 246062"/>
                <a:gd name="connsiteX37" fmla="*/ 219534 w 253752"/>
                <a:gd name="connsiteY37" fmla="*/ 214920 h 246062"/>
                <a:gd name="connsiteX38" fmla="*/ 227224 w 253752"/>
                <a:gd name="connsiteY38" fmla="*/ 186469 h 246062"/>
                <a:gd name="connsiteX39" fmla="*/ 219534 w 253752"/>
                <a:gd name="connsiteY39" fmla="*/ 158787 h 246062"/>
                <a:gd name="connsiteX40" fmla="*/ 198772 w 253752"/>
                <a:gd name="connsiteY40" fmla="*/ 148791 h 24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3752" h="246062">
                  <a:moveTo>
                    <a:pt x="59593" y="126491"/>
                  </a:moveTo>
                  <a:cubicBezTo>
                    <a:pt x="43445" y="126491"/>
                    <a:pt x="30373" y="121109"/>
                    <a:pt x="20377" y="110344"/>
                  </a:cubicBezTo>
                  <a:cubicBezTo>
                    <a:pt x="10381" y="99578"/>
                    <a:pt x="5767" y="85737"/>
                    <a:pt x="5767" y="68052"/>
                  </a:cubicBezTo>
                  <a:cubicBezTo>
                    <a:pt x="5767" y="48828"/>
                    <a:pt x="11150" y="33449"/>
                    <a:pt x="21146" y="22684"/>
                  </a:cubicBezTo>
                  <a:cubicBezTo>
                    <a:pt x="31142" y="11919"/>
                    <a:pt x="45752" y="5767"/>
                    <a:pt x="62669" y="5767"/>
                  </a:cubicBezTo>
                  <a:cubicBezTo>
                    <a:pt x="79586" y="5767"/>
                    <a:pt x="92658" y="11150"/>
                    <a:pt x="101885" y="21146"/>
                  </a:cubicBezTo>
                  <a:cubicBezTo>
                    <a:pt x="111113" y="31142"/>
                    <a:pt x="115726" y="45752"/>
                    <a:pt x="115726" y="64207"/>
                  </a:cubicBezTo>
                  <a:cubicBezTo>
                    <a:pt x="115726" y="82662"/>
                    <a:pt x="110344" y="98041"/>
                    <a:pt x="99579" y="108806"/>
                  </a:cubicBezTo>
                  <a:cubicBezTo>
                    <a:pt x="90351" y="121109"/>
                    <a:pt x="76510" y="126491"/>
                    <a:pt x="59593" y="126491"/>
                  </a:cubicBezTo>
                  <a:close/>
                  <a:moveTo>
                    <a:pt x="61900" y="28835"/>
                  </a:moveTo>
                  <a:cubicBezTo>
                    <a:pt x="52673" y="28835"/>
                    <a:pt x="45752" y="31911"/>
                    <a:pt x="41139" y="38832"/>
                  </a:cubicBezTo>
                  <a:cubicBezTo>
                    <a:pt x="35756" y="45752"/>
                    <a:pt x="33449" y="54980"/>
                    <a:pt x="33449" y="67283"/>
                  </a:cubicBezTo>
                  <a:cubicBezTo>
                    <a:pt x="33449" y="78817"/>
                    <a:pt x="35756" y="88044"/>
                    <a:pt x="41139" y="94965"/>
                  </a:cubicBezTo>
                  <a:cubicBezTo>
                    <a:pt x="46521" y="101116"/>
                    <a:pt x="53442" y="104961"/>
                    <a:pt x="61900" y="104961"/>
                  </a:cubicBezTo>
                  <a:cubicBezTo>
                    <a:pt x="70358" y="104961"/>
                    <a:pt x="77279" y="101885"/>
                    <a:pt x="82662" y="94965"/>
                  </a:cubicBezTo>
                  <a:cubicBezTo>
                    <a:pt x="87275" y="88044"/>
                    <a:pt x="90351" y="78817"/>
                    <a:pt x="90351" y="66514"/>
                  </a:cubicBezTo>
                  <a:cubicBezTo>
                    <a:pt x="90351" y="54980"/>
                    <a:pt x="88044" y="45752"/>
                    <a:pt x="82662" y="38832"/>
                  </a:cubicBezTo>
                  <a:cubicBezTo>
                    <a:pt x="77279" y="31911"/>
                    <a:pt x="70358" y="28835"/>
                    <a:pt x="61900" y="28835"/>
                  </a:cubicBezTo>
                  <a:close/>
                  <a:moveTo>
                    <a:pt x="217227" y="9612"/>
                  </a:moveTo>
                  <a:lnTo>
                    <a:pt x="68052" y="244140"/>
                  </a:lnTo>
                  <a:lnTo>
                    <a:pt x="44983" y="244140"/>
                  </a:lnTo>
                  <a:lnTo>
                    <a:pt x="194159" y="9612"/>
                  </a:lnTo>
                  <a:lnTo>
                    <a:pt x="217227" y="9612"/>
                  </a:lnTo>
                  <a:close/>
                  <a:moveTo>
                    <a:pt x="196466" y="246447"/>
                  </a:moveTo>
                  <a:cubicBezTo>
                    <a:pt x="180318" y="246447"/>
                    <a:pt x="167246" y="241064"/>
                    <a:pt x="157249" y="230299"/>
                  </a:cubicBezTo>
                  <a:cubicBezTo>
                    <a:pt x="147253" y="219534"/>
                    <a:pt x="142640" y="205693"/>
                    <a:pt x="142640" y="188007"/>
                  </a:cubicBezTo>
                  <a:cubicBezTo>
                    <a:pt x="142640" y="168783"/>
                    <a:pt x="148022" y="153405"/>
                    <a:pt x="158018" y="142639"/>
                  </a:cubicBezTo>
                  <a:cubicBezTo>
                    <a:pt x="168015" y="131874"/>
                    <a:pt x="182625" y="125722"/>
                    <a:pt x="199541" y="125722"/>
                  </a:cubicBezTo>
                  <a:cubicBezTo>
                    <a:pt x="216458" y="125722"/>
                    <a:pt x="229530" y="131105"/>
                    <a:pt x="238758" y="141101"/>
                  </a:cubicBezTo>
                  <a:cubicBezTo>
                    <a:pt x="247985" y="151098"/>
                    <a:pt x="252599" y="165708"/>
                    <a:pt x="252599" y="184162"/>
                  </a:cubicBezTo>
                  <a:cubicBezTo>
                    <a:pt x="252599" y="202617"/>
                    <a:pt x="247216" y="217996"/>
                    <a:pt x="236451" y="228761"/>
                  </a:cubicBezTo>
                  <a:cubicBezTo>
                    <a:pt x="227224" y="240295"/>
                    <a:pt x="213382" y="246447"/>
                    <a:pt x="196466" y="246447"/>
                  </a:cubicBezTo>
                  <a:close/>
                  <a:moveTo>
                    <a:pt x="198772" y="148791"/>
                  </a:moveTo>
                  <a:cubicBezTo>
                    <a:pt x="189545" y="148791"/>
                    <a:pt x="182625" y="151867"/>
                    <a:pt x="178011" y="158787"/>
                  </a:cubicBezTo>
                  <a:cubicBezTo>
                    <a:pt x="172628" y="165708"/>
                    <a:pt x="170321" y="174935"/>
                    <a:pt x="170321" y="187238"/>
                  </a:cubicBezTo>
                  <a:cubicBezTo>
                    <a:pt x="170321" y="198772"/>
                    <a:pt x="172628" y="208000"/>
                    <a:pt x="178011" y="214920"/>
                  </a:cubicBezTo>
                  <a:cubicBezTo>
                    <a:pt x="183394" y="221072"/>
                    <a:pt x="190314" y="224917"/>
                    <a:pt x="198772" y="224917"/>
                  </a:cubicBezTo>
                  <a:cubicBezTo>
                    <a:pt x="207231" y="224917"/>
                    <a:pt x="214151" y="221841"/>
                    <a:pt x="219534" y="214920"/>
                  </a:cubicBezTo>
                  <a:cubicBezTo>
                    <a:pt x="224148" y="208000"/>
                    <a:pt x="227224" y="198772"/>
                    <a:pt x="227224" y="186469"/>
                  </a:cubicBezTo>
                  <a:cubicBezTo>
                    <a:pt x="227224" y="174935"/>
                    <a:pt x="224917" y="165708"/>
                    <a:pt x="219534" y="158787"/>
                  </a:cubicBezTo>
                  <a:cubicBezTo>
                    <a:pt x="214151" y="151867"/>
                    <a:pt x="207231" y="148791"/>
                    <a:pt x="198772" y="148791"/>
                  </a:cubicBez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4665D63-4A49-4065-AC72-F5ABEEA4F843}"/>
                </a:ext>
              </a:extLst>
            </p:cNvPr>
            <p:cNvSpPr/>
            <p:nvPr/>
          </p:nvSpPr>
          <p:spPr>
            <a:xfrm>
              <a:off x="8727155" y="3148973"/>
              <a:ext cx="352411" cy="424699"/>
            </a:xfrm>
            <a:custGeom>
              <a:avLst/>
              <a:gdLst>
                <a:gd name="connsiteX0" fmla="*/ 297615 w 299888"/>
                <a:gd name="connsiteY0" fmla="*/ 297615 h 361404"/>
                <a:gd name="connsiteX1" fmla="*/ 4647 w 299888"/>
                <a:gd name="connsiteY1" fmla="*/ 4647 h 361404"/>
                <a:gd name="connsiteX2" fmla="*/ 220721 w 299888"/>
                <a:gd name="connsiteY2" fmla="*/ 357593 h 361404"/>
                <a:gd name="connsiteX3" fmla="*/ 297615 w 299888"/>
                <a:gd name="connsiteY3" fmla="*/ 297615 h 361404"/>
              </a:gdLst>
              <a:ahLst/>
              <a:cxnLst>
                <a:cxn ang="0">
                  <a:pos x="connsiteX0" y="connsiteY0"/>
                </a:cxn>
                <a:cxn ang="0">
                  <a:pos x="connsiteX1" y="connsiteY1"/>
                </a:cxn>
                <a:cxn ang="0">
                  <a:pos x="connsiteX2" y="connsiteY2"/>
                </a:cxn>
                <a:cxn ang="0">
                  <a:pos x="connsiteX3" y="connsiteY3"/>
                </a:cxn>
              </a:cxnLst>
              <a:rect l="l" t="t" r="r" b="b"/>
              <a:pathLst>
                <a:path w="299888" h="361404">
                  <a:moveTo>
                    <a:pt x="297615" y="297615"/>
                  </a:moveTo>
                  <a:lnTo>
                    <a:pt x="4647" y="4647"/>
                  </a:lnTo>
                  <a:lnTo>
                    <a:pt x="220721" y="357593"/>
                  </a:lnTo>
                  <a:cubicBezTo>
                    <a:pt x="248403" y="340676"/>
                    <a:pt x="274547" y="320684"/>
                    <a:pt x="297615" y="297615"/>
                  </a:cubicBezTo>
                  <a:close/>
                </a:path>
              </a:pathLst>
            </a:custGeom>
            <a:solidFill>
              <a:srgbClr val="B2B2B2"/>
            </a:solidFill>
            <a:ln w="767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582361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F0DCED-0014-40AD-A7D5-C7D4AC66DF9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4127" y="0"/>
            <a:ext cx="6097872" cy="6858000"/>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5094113"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5094113"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a:extLst>
              <a:ext uri="{FF2B5EF4-FFF2-40B4-BE49-F238E27FC236}">
                <a16:creationId xmlns:a16="http://schemas.microsoft.com/office/drawing/2014/main" id="{4E506141-173F-4EED-96C2-EA172C12EFF4}"/>
              </a:ext>
            </a:extLst>
          </p:cNvPr>
          <p:cNvGrpSpPr/>
          <p:nvPr userDrawn="1"/>
        </p:nvGrpSpPr>
        <p:grpSpPr>
          <a:xfrm>
            <a:off x="8415614" y="4083458"/>
            <a:ext cx="3328025" cy="1960891"/>
            <a:chOff x="7579052" y="3093441"/>
            <a:chExt cx="3328025" cy="1960891"/>
          </a:xfrm>
        </p:grpSpPr>
        <p:sp>
          <p:nvSpPr>
            <p:cNvPr id="30" name="Freeform 101">
              <a:extLst>
                <a:ext uri="{FF2B5EF4-FFF2-40B4-BE49-F238E27FC236}">
                  <a16:creationId xmlns:a16="http://schemas.microsoft.com/office/drawing/2014/main" id="{D992C377-567F-41DE-8035-6F09B576851E}"/>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92">
              <a:extLst>
                <a:ext uri="{FF2B5EF4-FFF2-40B4-BE49-F238E27FC236}">
                  <a16:creationId xmlns:a16="http://schemas.microsoft.com/office/drawing/2014/main" id="{F685A606-35D4-46E9-A463-679A5EF815C2}"/>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551BE795-C140-4A17-8B38-50E7BA668B3A}"/>
                </a:ext>
              </a:extLst>
            </p:cNvPr>
            <p:cNvGrpSpPr/>
            <p:nvPr userDrawn="1"/>
          </p:nvGrpSpPr>
          <p:grpSpPr>
            <a:xfrm rot="19958295">
              <a:off x="7579052" y="4289572"/>
              <a:ext cx="886394" cy="625029"/>
              <a:chOff x="7159416" y="4154445"/>
              <a:chExt cx="1043935" cy="736117"/>
            </a:xfrm>
          </p:grpSpPr>
          <p:sp>
            <p:nvSpPr>
              <p:cNvPr id="72" name="Freeform 94">
                <a:extLst>
                  <a:ext uri="{FF2B5EF4-FFF2-40B4-BE49-F238E27FC236}">
                    <a16:creationId xmlns:a16="http://schemas.microsoft.com/office/drawing/2014/main" id="{94A6FDB6-FFA1-4FEB-886C-2EA4DB2298A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95">
                <a:extLst>
                  <a:ext uri="{FF2B5EF4-FFF2-40B4-BE49-F238E27FC236}">
                    <a16:creationId xmlns:a16="http://schemas.microsoft.com/office/drawing/2014/main" id="{FAD44C44-56CE-4D7A-BDF8-BC8DED06E071}"/>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3" name="Freeform 102">
              <a:extLst>
                <a:ext uri="{FF2B5EF4-FFF2-40B4-BE49-F238E27FC236}">
                  <a16:creationId xmlns:a16="http://schemas.microsoft.com/office/drawing/2014/main" id="{2AD23C39-927D-4DE2-AD25-75700216BF7E}"/>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rgbClr val="00D7FF"/>
            </a:solidFill>
            <a:ln w="9525">
              <a:solidFill>
                <a:srgbClr val="00D7FF"/>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97">
              <a:extLst>
                <a:ext uri="{FF2B5EF4-FFF2-40B4-BE49-F238E27FC236}">
                  <a16:creationId xmlns:a16="http://schemas.microsoft.com/office/drawing/2014/main" id="{38C77169-B3A9-4CD4-A086-5A938BE32FAC}"/>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chemeClr val="accent1"/>
            </a:solidFill>
            <a:ln>
              <a:solidFill>
                <a:schemeClr val="accent1"/>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5" name="Document">
              <a:extLst>
                <a:ext uri="{FF2B5EF4-FFF2-40B4-BE49-F238E27FC236}">
                  <a16:creationId xmlns:a16="http://schemas.microsoft.com/office/drawing/2014/main" id="{33007661-0910-4838-9E8C-2135EABA6C4C}"/>
                </a:ext>
              </a:extLst>
            </p:cNvPr>
            <p:cNvGrpSpPr/>
            <p:nvPr/>
          </p:nvGrpSpPr>
          <p:grpSpPr>
            <a:xfrm>
              <a:off x="8400203" y="3534406"/>
              <a:ext cx="677913" cy="873464"/>
              <a:chOff x="2025745" y="1672530"/>
              <a:chExt cx="495300" cy="638175"/>
            </a:xfrm>
          </p:grpSpPr>
          <p:sp>
            <p:nvSpPr>
              <p:cNvPr id="65" name="Freeform: Shape 64">
                <a:extLst>
                  <a:ext uri="{FF2B5EF4-FFF2-40B4-BE49-F238E27FC236}">
                    <a16:creationId xmlns:a16="http://schemas.microsoft.com/office/drawing/2014/main" id="{D0D01897-9528-4960-B266-0A94A938FC2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8C4BC62D-7B6D-41BB-99C0-9C4B5ACEF072}"/>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9FADCEC-0A15-4E32-9D77-A0026B9BFC53}"/>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28B49172-850D-4EBA-B51F-BB20D9C63E6E}"/>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FF6B4251-623D-470F-AB4A-73066E0EDD32}"/>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7C8AD7F-6D71-46FD-B1A4-99C177F490CF}"/>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24C22791-F6B0-49D0-8AB5-D1AAD5748046}"/>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6" name="Document">
              <a:extLst>
                <a:ext uri="{FF2B5EF4-FFF2-40B4-BE49-F238E27FC236}">
                  <a16:creationId xmlns:a16="http://schemas.microsoft.com/office/drawing/2014/main" id="{C2B58D90-9279-4D4C-A8F7-35783F3C5A89}"/>
                </a:ext>
              </a:extLst>
            </p:cNvPr>
            <p:cNvGrpSpPr/>
            <p:nvPr/>
          </p:nvGrpSpPr>
          <p:grpSpPr>
            <a:xfrm>
              <a:off x="8834849" y="4002166"/>
              <a:ext cx="392146" cy="505265"/>
              <a:chOff x="2025745" y="1672530"/>
              <a:chExt cx="495300" cy="638175"/>
            </a:xfrm>
          </p:grpSpPr>
          <p:sp>
            <p:nvSpPr>
              <p:cNvPr id="63" name="Freeform: Shape 62">
                <a:extLst>
                  <a:ext uri="{FF2B5EF4-FFF2-40B4-BE49-F238E27FC236}">
                    <a16:creationId xmlns:a16="http://schemas.microsoft.com/office/drawing/2014/main" id="{AE4ABA16-AF2E-49BF-A384-3180C150CE6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85000"/>
                </a:schemeClr>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3496B1-6227-4ED4-8A20-29EF1FE4EBD8}"/>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chemeClr val="tx1">
                  <a:lumMod val="75000"/>
                  <a:lumOff val="25000"/>
                </a:schemeClr>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C3A027FB-1F38-4B8A-98BC-0EAAFC15F21B}"/>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bg1"/>
            </a:solidFill>
            <a:ln w="9525" cap="flat">
              <a:no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624C6177-14D1-4C40-81B7-2071C6B46279}"/>
                </a:ext>
              </a:extLst>
            </p:cNvPr>
            <p:cNvGrpSpPr/>
            <p:nvPr userDrawn="1"/>
          </p:nvGrpSpPr>
          <p:grpSpPr>
            <a:xfrm>
              <a:off x="9910064" y="3761408"/>
              <a:ext cx="735211" cy="1292924"/>
              <a:chOff x="5028638" y="4101382"/>
              <a:chExt cx="1274234" cy="2240838"/>
            </a:xfrm>
          </p:grpSpPr>
          <p:sp>
            <p:nvSpPr>
              <p:cNvPr id="39" name="Line 16">
                <a:extLst>
                  <a:ext uri="{FF2B5EF4-FFF2-40B4-BE49-F238E27FC236}">
                    <a16:creationId xmlns:a16="http://schemas.microsoft.com/office/drawing/2014/main" id="{C473C19F-A80D-46CB-91B7-B3851A0E924F}"/>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0" name="Line 17">
                <a:extLst>
                  <a:ext uri="{FF2B5EF4-FFF2-40B4-BE49-F238E27FC236}">
                    <a16:creationId xmlns:a16="http://schemas.microsoft.com/office/drawing/2014/main" id="{C7D60A0D-BCC4-4AD6-A012-E0DABA22DB5F}"/>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1" name="Rectangle 48">
                <a:extLst>
                  <a:ext uri="{FF2B5EF4-FFF2-40B4-BE49-F238E27FC236}">
                    <a16:creationId xmlns:a16="http://schemas.microsoft.com/office/drawing/2014/main" id="{A93B3458-580C-4077-84F4-261FC85EF71C}"/>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2" name="Freeform 50">
                <a:extLst>
                  <a:ext uri="{FF2B5EF4-FFF2-40B4-BE49-F238E27FC236}">
                    <a16:creationId xmlns:a16="http://schemas.microsoft.com/office/drawing/2014/main" id="{BA05B8E4-6612-4C80-977B-F6F9296FC34D}"/>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3" name="Rectangle 41">
                <a:extLst>
                  <a:ext uri="{FF2B5EF4-FFF2-40B4-BE49-F238E27FC236}">
                    <a16:creationId xmlns:a16="http://schemas.microsoft.com/office/drawing/2014/main" id="{DDB7EF49-F52A-4DF8-AC91-160E3E1296CB}"/>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4" name="Rectangle 42">
                <a:extLst>
                  <a:ext uri="{FF2B5EF4-FFF2-40B4-BE49-F238E27FC236}">
                    <a16:creationId xmlns:a16="http://schemas.microsoft.com/office/drawing/2014/main" id="{4240B7AA-2B55-4F09-8129-53044F9F4F0E}"/>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45" name="Rectangle 43">
                <a:extLst>
                  <a:ext uri="{FF2B5EF4-FFF2-40B4-BE49-F238E27FC236}">
                    <a16:creationId xmlns:a16="http://schemas.microsoft.com/office/drawing/2014/main" id="{C5B9BE40-6093-4BCF-B85F-9E2647A6D13E}"/>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54" name="Rectangle 44">
                <a:extLst>
                  <a:ext uri="{FF2B5EF4-FFF2-40B4-BE49-F238E27FC236}">
                    <a16:creationId xmlns:a16="http://schemas.microsoft.com/office/drawing/2014/main" id="{21B6129B-3AAE-42BC-9699-8B0B26C941E9}"/>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61" name="Rectangle 49">
                <a:extLst>
                  <a:ext uri="{FF2B5EF4-FFF2-40B4-BE49-F238E27FC236}">
                    <a16:creationId xmlns:a16="http://schemas.microsoft.com/office/drawing/2014/main" id="{809AD7D0-2A67-450A-8A62-3BAFE9AC666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62" name="Freeform 51">
                <a:extLst>
                  <a:ext uri="{FF2B5EF4-FFF2-40B4-BE49-F238E27FC236}">
                    <a16:creationId xmlns:a16="http://schemas.microsoft.com/office/drawing/2014/main" id="{A6B8C0BD-96C0-47F8-937E-17DCFD352DDC}"/>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34044071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1E85BD0C-835A-413B-8078-2C23E258705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5866" y="-1"/>
            <a:ext cx="12217865" cy="6858001"/>
          </a:xfrm>
          <a:prstGeom prst="rect">
            <a:avLst/>
          </a:prstGeom>
        </p:spPr>
      </p:pic>
      <p:sp>
        <p:nvSpPr>
          <p:cNvPr id="8" name="Rectangle 7">
            <a:extLst>
              <a:ext uri="{FF2B5EF4-FFF2-40B4-BE49-F238E27FC236}">
                <a16:creationId xmlns:a16="http://schemas.microsoft.com/office/drawing/2014/main" id="{7F6B02A3-4FA8-42A7-9AA0-1C83AB17FFF5}"/>
              </a:ext>
            </a:extLst>
          </p:cNvPr>
          <p:cNvSpPr/>
          <p:nvPr userDrawn="1"/>
        </p:nvSpPr>
        <p:spPr bwMode="auto">
          <a:xfrm>
            <a:off x="-22860" y="-1760"/>
            <a:ext cx="12100560" cy="6858000"/>
          </a:xfrm>
          <a:prstGeom prst="rect">
            <a:avLst/>
          </a:prstGeom>
          <a:gradFill flip="none" rotWithShape="1">
            <a:gsLst>
              <a:gs pos="76000">
                <a:schemeClr val="tx2">
                  <a:alpha val="0"/>
                </a:schemeClr>
              </a:gs>
              <a:gs pos="29000">
                <a:schemeClr val="tx2">
                  <a:alpha val="70000"/>
                </a:schemeClr>
              </a:gs>
              <a:gs pos="57000">
                <a:srgbClr val="0D0D0D">
                  <a:alpha val="30000"/>
                </a:srgbClr>
              </a:gs>
              <a:gs pos="48000">
                <a:schemeClr val="tx2">
                  <a:alpha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4">
            <a:extLst>
              <a:ext uri="{FF2B5EF4-FFF2-40B4-BE49-F238E27FC236}">
                <a16:creationId xmlns:a16="http://schemas.microsoft.com/office/drawing/2014/main" id="{D8F16843-D2F6-4BB0-8C20-857D30CC6754}"/>
              </a:ext>
            </a:extLst>
          </p:cNvPr>
          <p:cNvGrpSpPr>
            <a:grpSpLocks noChangeAspect="1"/>
          </p:cNvGrpSpPr>
          <p:nvPr userDrawn="1"/>
        </p:nvGrpSpPr>
        <p:grpSpPr bwMode="auto">
          <a:xfrm>
            <a:off x="584200" y="585788"/>
            <a:ext cx="1366838" cy="292100"/>
            <a:chOff x="368" y="369"/>
            <a:chExt cx="861" cy="184"/>
          </a:xfrm>
        </p:grpSpPr>
        <p:sp>
          <p:nvSpPr>
            <p:cNvPr id="3" name="AutoShape 3">
              <a:extLst>
                <a:ext uri="{FF2B5EF4-FFF2-40B4-BE49-F238E27FC236}">
                  <a16:creationId xmlns:a16="http://schemas.microsoft.com/office/drawing/2014/main" id="{B730620F-75A9-438D-A540-9CD6BFA464AD}"/>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Freeform 5">
              <a:extLst>
                <a:ext uri="{FF2B5EF4-FFF2-40B4-BE49-F238E27FC236}">
                  <a16:creationId xmlns:a16="http://schemas.microsoft.com/office/drawing/2014/main" id="{08CD0E69-3EF9-4D65-A8F8-01F0164417A6}"/>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6">
              <a:extLst>
                <a:ext uri="{FF2B5EF4-FFF2-40B4-BE49-F238E27FC236}">
                  <a16:creationId xmlns:a16="http://schemas.microsoft.com/office/drawing/2014/main" id="{70B45D67-14D9-49D7-90E3-A199DFA19E53}"/>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035945D3-E034-40D7-8225-56D3E823C40A}"/>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8">
              <a:extLst>
                <a:ext uri="{FF2B5EF4-FFF2-40B4-BE49-F238E27FC236}">
                  <a16:creationId xmlns:a16="http://schemas.microsoft.com/office/drawing/2014/main" id="{085ACA9F-25A0-4877-BE40-2933993252BE}"/>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9">
              <a:extLst>
                <a:ext uri="{FF2B5EF4-FFF2-40B4-BE49-F238E27FC236}">
                  <a16:creationId xmlns:a16="http://schemas.microsoft.com/office/drawing/2014/main" id="{33BFF45D-EC9C-43D6-9189-183AFB60FF7C}"/>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3" name="Title 1">
            <a:extLst>
              <a:ext uri="{FF2B5EF4-FFF2-40B4-BE49-F238E27FC236}">
                <a16:creationId xmlns:a16="http://schemas.microsoft.com/office/drawing/2014/main" id="{D86BE776-7674-45D2-BD98-BF278D6D257F}"/>
              </a:ext>
            </a:extLst>
          </p:cNvPr>
          <p:cNvSpPr>
            <a:spLocks noGrp="1"/>
          </p:cNvSpPr>
          <p:nvPr userDrawn="1">
            <p:ph type="title" hasCustomPrompt="1"/>
          </p:nvPr>
        </p:nvSpPr>
        <p:spPr>
          <a:xfrm>
            <a:off x="584200" y="2979778"/>
            <a:ext cx="7035800" cy="553998"/>
          </a:xfrm>
          <a:noFill/>
        </p:spPr>
        <p:txBody>
          <a:bodyPr wrap="square" lIns="0" tIns="0" rIns="0" bIns="0" anchor="b" anchorCtr="0">
            <a:spAutoFit/>
          </a:bodyPr>
          <a:lstStyle>
            <a:lvl1pPr>
              <a:defRPr sz="3600" spc="-50" baseline="0">
                <a:gradFill>
                  <a:gsLst>
                    <a:gs pos="29000">
                      <a:schemeClr val="bg1"/>
                    </a:gs>
                    <a:gs pos="56000">
                      <a:schemeClr val="bg1"/>
                    </a:gs>
                  </a:gsLst>
                  <a:lin ang="5400000" scaled="0"/>
                </a:gradFill>
                <a:latin typeface="+mj-lt"/>
                <a:cs typeface="Segoe UI" panose="020B0502040204020203" pitchFamily="34" charset="0"/>
              </a:defRPr>
            </a:lvl1pPr>
          </a:lstStyle>
          <a:p>
            <a:r>
              <a:rPr lang="en-US"/>
              <a:t>Presentation title goes here</a:t>
            </a:r>
          </a:p>
        </p:txBody>
      </p:sp>
      <p:sp>
        <p:nvSpPr>
          <p:cNvPr id="194" name="Text Placeholder 4">
            <a:extLst>
              <a:ext uri="{FF2B5EF4-FFF2-40B4-BE49-F238E27FC236}">
                <a16:creationId xmlns:a16="http://schemas.microsoft.com/office/drawing/2014/main" id="{CC33430D-45F7-4862-AF17-8AB2F85D0353}"/>
              </a:ext>
            </a:extLst>
          </p:cNvPr>
          <p:cNvSpPr>
            <a:spLocks noGrp="1"/>
          </p:cNvSpPr>
          <p:nvPr userDrawn="1">
            <p:ph type="body" sz="quarter" idx="12" hasCustomPrompt="1"/>
          </p:nvPr>
        </p:nvSpPr>
        <p:spPr>
          <a:xfrm>
            <a:off x="584199" y="3962400"/>
            <a:ext cx="7035800" cy="307777"/>
          </a:xfrm>
          <a:noFill/>
        </p:spPr>
        <p:txBody>
          <a:bodyPr wrap="square" lIns="0" tIns="0" rIns="0" bIns="0">
            <a:spAutoFit/>
          </a:bodyPr>
          <a:lstStyle>
            <a:lvl1pPr marL="0" indent="0">
              <a:spcBef>
                <a:spcPts val="0"/>
              </a:spcBef>
              <a:buNone/>
              <a:defRPr sz="2000" spc="0" baseline="0">
                <a:gradFill>
                  <a:gsLst>
                    <a:gs pos="29000">
                      <a:schemeClr val="bg1"/>
                    </a:gs>
                    <a:gs pos="56000">
                      <a:schemeClr val="bg1"/>
                    </a:gs>
                  </a:gsLst>
                  <a:lin ang="5400000" scaled="0"/>
                </a:gradFill>
                <a:latin typeface="+mn-lt"/>
                <a:cs typeface="Segoe UI" panose="020B0502040204020203" pitchFamily="34" charset="0"/>
              </a:defRPr>
            </a:lvl1pPr>
          </a:lstStyle>
          <a:p>
            <a:pPr lvl="0"/>
            <a:r>
              <a:rPr lang="en-US"/>
              <a:t>Firstname Lastname, Job Title</a:t>
            </a:r>
          </a:p>
        </p:txBody>
      </p:sp>
      <p:sp>
        <p:nvSpPr>
          <p:cNvPr id="209" name="Footer Placeholder 3">
            <a:extLst>
              <a:ext uri="{FF2B5EF4-FFF2-40B4-BE49-F238E27FC236}">
                <a16:creationId xmlns:a16="http://schemas.microsoft.com/office/drawing/2014/main" id="{587C52A9-A929-4529-A9D2-E81B6FEFD0E2}"/>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10" name="Group 9">
            <a:extLst>
              <a:ext uri="{FF2B5EF4-FFF2-40B4-BE49-F238E27FC236}">
                <a16:creationId xmlns:a16="http://schemas.microsoft.com/office/drawing/2014/main" id="{5E6AA334-ECE6-4540-A6A7-0FC28A28B10C}"/>
              </a:ext>
            </a:extLst>
          </p:cNvPr>
          <p:cNvGrpSpPr/>
          <p:nvPr userDrawn="1"/>
        </p:nvGrpSpPr>
        <p:grpSpPr>
          <a:xfrm>
            <a:off x="8351868" y="473648"/>
            <a:ext cx="3478043" cy="3796530"/>
            <a:chOff x="7941482" y="473647"/>
            <a:chExt cx="3888429" cy="4244495"/>
          </a:xfrm>
        </p:grpSpPr>
        <p:sp>
          <p:nvSpPr>
            <p:cNvPr id="131" name="Freeform 101">
              <a:extLst>
                <a:ext uri="{FF2B5EF4-FFF2-40B4-BE49-F238E27FC236}">
                  <a16:creationId xmlns:a16="http://schemas.microsoft.com/office/drawing/2014/main" id="{B1FF9178-73F9-4E0F-AEDE-70FB32242276}"/>
                </a:ext>
              </a:extLst>
            </p:cNvPr>
            <p:cNvSpPr>
              <a:spLocks/>
            </p:cNvSpPr>
            <p:nvPr userDrawn="1"/>
          </p:nvSpPr>
          <p:spPr bwMode="gray">
            <a:xfrm rot="8495221" flipH="1">
              <a:off x="7941482" y="928969"/>
              <a:ext cx="1841393" cy="1842460"/>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E3BF8A2B-754E-402F-ADD9-4BDF4C17243F}"/>
                </a:ext>
              </a:extLst>
            </p:cNvPr>
            <p:cNvSpPr/>
            <p:nvPr userDrawn="1"/>
          </p:nvSpPr>
          <p:spPr bwMode="gray">
            <a:xfrm rot="8495221" flipH="1">
              <a:off x="9789974" y="2546706"/>
              <a:ext cx="1604931" cy="16049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92">
              <a:extLst>
                <a:ext uri="{FF2B5EF4-FFF2-40B4-BE49-F238E27FC236}">
                  <a16:creationId xmlns:a16="http://schemas.microsoft.com/office/drawing/2014/main" id="{E2388F88-4000-41A5-A0E0-27473CFB731B}"/>
                </a:ext>
              </a:extLst>
            </p:cNvPr>
            <p:cNvSpPr>
              <a:spLocks/>
            </p:cNvSpPr>
            <p:nvPr userDrawn="1"/>
          </p:nvSpPr>
          <p:spPr bwMode="gray">
            <a:xfrm rot="8495221" flipH="1">
              <a:off x="9398290" y="725182"/>
              <a:ext cx="2085342" cy="2085341"/>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94">
              <a:extLst>
                <a:ext uri="{FF2B5EF4-FFF2-40B4-BE49-F238E27FC236}">
                  <a16:creationId xmlns:a16="http://schemas.microsoft.com/office/drawing/2014/main" id="{E9DF41E0-5560-40AD-BD5B-BB7B9616B21F}"/>
                </a:ext>
              </a:extLst>
            </p:cNvPr>
            <p:cNvSpPr>
              <a:spLocks/>
            </p:cNvSpPr>
            <p:nvPr userDrawn="1"/>
          </p:nvSpPr>
          <p:spPr bwMode="gray">
            <a:xfrm rot="5638064" flipH="1">
              <a:off x="11225922" y="473112"/>
              <a:ext cx="603454" cy="604524"/>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95">
              <a:extLst>
                <a:ext uri="{FF2B5EF4-FFF2-40B4-BE49-F238E27FC236}">
                  <a16:creationId xmlns:a16="http://schemas.microsoft.com/office/drawing/2014/main" id="{8EF86369-DC30-44AA-95DB-44AA8C6EF42F}"/>
                </a:ext>
              </a:extLst>
            </p:cNvPr>
            <p:cNvSpPr>
              <a:spLocks/>
            </p:cNvSpPr>
            <p:nvPr userDrawn="1"/>
          </p:nvSpPr>
          <p:spPr bwMode="gray">
            <a:xfrm rot="5638064" flipH="1">
              <a:off x="10834615" y="811167"/>
              <a:ext cx="726499" cy="623784"/>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02">
              <a:extLst>
                <a:ext uri="{FF2B5EF4-FFF2-40B4-BE49-F238E27FC236}">
                  <a16:creationId xmlns:a16="http://schemas.microsoft.com/office/drawing/2014/main" id="{A8B584D2-6C6E-4156-98CD-0F70FEAC649D}"/>
                </a:ext>
              </a:extLst>
            </p:cNvPr>
            <p:cNvSpPr>
              <a:spLocks/>
            </p:cNvSpPr>
            <p:nvPr userDrawn="1"/>
          </p:nvSpPr>
          <p:spPr bwMode="gray">
            <a:xfrm rot="8495221" flipH="1">
              <a:off x="9240410" y="1339923"/>
              <a:ext cx="674070" cy="945840"/>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1">
                <a:lumMod val="60000"/>
                <a:lumOff val="40000"/>
              </a:schemeClr>
            </a:solidFill>
            <a:ln w="9525">
              <a:solidFill>
                <a:schemeClr val="accent1">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97">
              <a:extLst>
                <a:ext uri="{FF2B5EF4-FFF2-40B4-BE49-F238E27FC236}">
                  <a16:creationId xmlns:a16="http://schemas.microsoft.com/office/drawing/2014/main" id="{1AA105B2-413B-47FC-BAE8-8DF5257DAA0B}"/>
                </a:ext>
              </a:extLst>
            </p:cNvPr>
            <p:cNvSpPr>
              <a:spLocks/>
            </p:cNvSpPr>
            <p:nvPr userDrawn="1"/>
          </p:nvSpPr>
          <p:spPr bwMode="gray">
            <a:xfrm rot="8495221" flipH="1">
              <a:off x="10154228" y="2445137"/>
              <a:ext cx="765016" cy="495389"/>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8FC0BFD5-059D-4263-B33C-087848093FCD}"/>
                </a:ext>
              </a:extLst>
            </p:cNvPr>
            <p:cNvGrpSpPr/>
            <p:nvPr userDrawn="1"/>
          </p:nvGrpSpPr>
          <p:grpSpPr>
            <a:xfrm rot="9049643">
              <a:off x="10698424" y="3822919"/>
              <a:ext cx="625174" cy="895223"/>
              <a:chOff x="7630791" y="1883473"/>
              <a:chExt cx="602580" cy="862868"/>
            </a:xfrm>
          </p:grpSpPr>
          <p:sp>
            <p:nvSpPr>
              <p:cNvPr id="189" name="Oval 199">
                <a:extLst>
                  <a:ext uri="{FF2B5EF4-FFF2-40B4-BE49-F238E27FC236}">
                    <a16:creationId xmlns:a16="http://schemas.microsoft.com/office/drawing/2014/main" id="{CC370E82-FD3C-44A8-9005-BA6F8B6A916E}"/>
                  </a:ext>
                </a:extLst>
              </p:cNvPr>
              <p:cNvSpPr>
                <a:spLocks noChangeArrowheads="1"/>
              </p:cNvSpPr>
              <p:nvPr/>
            </p:nvSpPr>
            <p:spPr bwMode="gray">
              <a:xfrm rot="18515394" flipH="1">
                <a:off x="7630791" y="1883473"/>
                <a:ext cx="477485" cy="47748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200">
                <a:extLst>
                  <a:ext uri="{FF2B5EF4-FFF2-40B4-BE49-F238E27FC236}">
                    <a16:creationId xmlns:a16="http://schemas.microsoft.com/office/drawing/2014/main" id="{E6D7CEC6-CD14-4A0B-A107-4A3EAD43BB37}"/>
                  </a:ext>
                </a:extLst>
              </p:cNvPr>
              <p:cNvSpPr>
                <a:spLocks/>
              </p:cNvSpPr>
              <p:nvPr/>
            </p:nvSpPr>
            <p:spPr bwMode="gray">
              <a:xfrm rot="18515394" flipH="1">
                <a:off x="7694009" y="2206979"/>
                <a:ext cx="497079" cy="581645"/>
              </a:xfrm>
              <a:custGeom>
                <a:avLst/>
                <a:gdLst>
                  <a:gd name="T0" fmla="*/ 176 w 484"/>
                  <a:gd name="T1" fmla="*/ 568 h 568"/>
                  <a:gd name="T2" fmla="*/ 217 w 484"/>
                  <a:gd name="T3" fmla="*/ 286 h 568"/>
                  <a:gd name="T4" fmla="*/ 170 w 484"/>
                  <a:gd name="T5" fmla="*/ 233 h 568"/>
                  <a:gd name="T6" fmla="*/ 0 w 484"/>
                  <a:gd name="T7" fmla="*/ 233 h 568"/>
                  <a:gd name="T8" fmla="*/ 233 w 484"/>
                  <a:gd name="T9" fmla="*/ 0 h 568"/>
                  <a:gd name="T10" fmla="*/ 233 w 484"/>
                  <a:gd name="T11" fmla="*/ 136 h 568"/>
                  <a:gd name="T12" fmla="*/ 306 w 484"/>
                  <a:gd name="T13" fmla="*/ 175 h 568"/>
                  <a:gd name="T14" fmla="*/ 484 w 484"/>
                  <a:gd name="T15" fmla="*/ 62 h 568"/>
                  <a:gd name="T16" fmla="*/ 369 w 484"/>
                  <a:gd name="T17" fmla="*/ 508 h 568"/>
                  <a:gd name="T18" fmla="*/ 176 w 484"/>
                  <a:gd name="T19"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568">
                    <a:moveTo>
                      <a:pt x="176" y="568"/>
                    </a:moveTo>
                    <a:cubicBezTo>
                      <a:pt x="217" y="286"/>
                      <a:pt x="217" y="286"/>
                      <a:pt x="217" y="286"/>
                    </a:cubicBezTo>
                    <a:cubicBezTo>
                      <a:pt x="221" y="258"/>
                      <a:pt x="199" y="233"/>
                      <a:pt x="170" y="233"/>
                    </a:cubicBezTo>
                    <a:cubicBezTo>
                      <a:pt x="0" y="233"/>
                      <a:pt x="0" y="233"/>
                      <a:pt x="0" y="233"/>
                    </a:cubicBezTo>
                    <a:cubicBezTo>
                      <a:pt x="233" y="0"/>
                      <a:pt x="233" y="0"/>
                      <a:pt x="233" y="0"/>
                    </a:cubicBezTo>
                    <a:cubicBezTo>
                      <a:pt x="233" y="136"/>
                      <a:pt x="233" y="136"/>
                      <a:pt x="233" y="136"/>
                    </a:cubicBezTo>
                    <a:cubicBezTo>
                      <a:pt x="233" y="173"/>
                      <a:pt x="274" y="195"/>
                      <a:pt x="306" y="175"/>
                    </a:cubicBezTo>
                    <a:cubicBezTo>
                      <a:pt x="484" y="62"/>
                      <a:pt x="484" y="62"/>
                      <a:pt x="484" y="62"/>
                    </a:cubicBezTo>
                    <a:cubicBezTo>
                      <a:pt x="369" y="508"/>
                      <a:pt x="369" y="508"/>
                      <a:pt x="369" y="508"/>
                    </a:cubicBezTo>
                    <a:lnTo>
                      <a:pt x="176" y="5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0963BA3E-8489-4C7C-9192-534ABFC9AE49}"/>
                </a:ext>
              </a:extLst>
            </p:cNvPr>
            <p:cNvGrpSpPr/>
            <p:nvPr userDrawn="1"/>
          </p:nvGrpSpPr>
          <p:grpSpPr>
            <a:xfrm>
              <a:off x="8410704" y="1390577"/>
              <a:ext cx="721192" cy="974552"/>
              <a:chOff x="9587405" y="1791235"/>
              <a:chExt cx="498707" cy="673906"/>
            </a:xfrm>
          </p:grpSpPr>
          <p:sp>
            <p:nvSpPr>
              <p:cNvPr id="179" name="Freeform 22">
                <a:extLst>
                  <a:ext uri="{FF2B5EF4-FFF2-40B4-BE49-F238E27FC236}">
                    <a16:creationId xmlns:a16="http://schemas.microsoft.com/office/drawing/2014/main" id="{09B1D229-9477-44EE-86B3-DE37BDCA62B9}"/>
                  </a:ext>
                </a:extLst>
              </p:cNvPr>
              <p:cNvSpPr>
                <a:spLocks/>
              </p:cNvSpPr>
              <p:nvPr/>
            </p:nvSpPr>
            <p:spPr bwMode="auto">
              <a:xfrm>
                <a:off x="9587405" y="1791235"/>
                <a:ext cx="498707" cy="673906"/>
              </a:xfrm>
              <a:custGeom>
                <a:avLst/>
                <a:gdLst>
                  <a:gd name="T0" fmla="*/ 16 w 403"/>
                  <a:gd name="T1" fmla="*/ 550 h 550"/>
                  <a:gd name="T2" fmla="*/ 0 w 403"/>
                  <a:gd name="T3" fmla="*/ 534 h 550"/>
                  <a:gd name="T4" fmla="*/ 0 w 403"/>
                  <a:gd name="T5" fmla="*/ 17 h 550"/>
                  <a:gd name="T6" fmla="*/ 16 w 403"/>
                  <a:gd name="T7" fmla="*/ 0 h 550"/>
                  <a:gd name="T8" fmla="*/ 387 w 403"/>
                  <a:gd name="T9" fmla="*/ 0 h 550"/>
                  <a:gd name="T10" fmla="*/ 403 w 403"/>
                  <a:gd name="T11" fmla="*/ 17 h 550"/>
                  <a:gd name="T12" fmla="*/ 403 w 403"/>
                  <a:gd name="T13" fmla="*/ 534 h 550"/>
                  <a:gd name="T14" fmla="*/ 387 w 403"/>
                  <a:gd name="T15" fmla="*/ 550 h 550"/>
                  <a:gd name="T16" fmla="*/ 16 w 403"/>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3" h="550">
                    <a:moveTo>
                      <a:pt x="16" y="550"/>
                    </a:moveTo>
                    <a:cubicBezTo>
                      <a:pt x="7" y="550"/>
                      <a:pt x="0" y="543"/>
                      <a:pt x="0" y="534"/>
                    </a:cubicBezTo>
                    <a:cubicBezTo>
                      <a:pt x="0" y="17"/>
                      <a:pt x="0" y="17"/>
                      <a:pt x="0" y="17"/>
                    </a:cubicBezTo>
                    <a:cubicBezTo>
                      <a:pt x="0" y="8"/>
                      <a:pt x="7" y="0"/>
                      <a:pt x="16" y="0"/>
                    </a:cubicBezTo>
                    <a:cubicBezTo>
                      <a:pt x="387" y="0"/>
                      <a:pt x="387" y="0"/>
                      <a:pt x="387" y="0"/>
                    </a:cubicBezTo>
                    <a:cubicBezTo>
                      <a:pt x="396" y="0"/>
                      <a:pt x="403" y="8"/>
                      <a:pt x="403" y="17"/>
                    </a:cubicBezTo>
                    <a:cubicBezTo>
                      <a:pt x="403" y="534"/>
                      <a:pt x="403" y="534"/>
                      <a:pt x="403" y="534"/>
                    </a:cubicBezTo>
                    <a:cubicBezTo>
                      <a:pt x="403" y="543"/>
                      <a:pt x="396" y="550"/>
                      <a:pt x="387" y="550"/>
                    </a:cubicBezTo>
                    <a:lnTo>
                      <a:pt x="16" y="550"/>
                    </a:lnTo>
                    <a:close/>
                  </a:path>
                </a:pathLst>
              </a:custGeom>
              <a:solidFill>
                <a:schemeClr val="tx1">
                  <a:lumMod val="25000"/>
                  <a:lumOff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0" name="Rectangle 23">
                <a:extLst>
                  <a:ext uri="{FF2B5EF4-FFF2-40B4-BE49-F238E27FC236}">
                    <a16:creationId xmlns:a16="http://schemas.microsoft.com/office/drawing/2014/main" id="{EA12BA8A-7348-4AEC-9218-55887F2E3B79}"/>
                  </a:ext>
                </a:extLst>
              </p:cNvPr>
              <p:cNvSpPr>
                <a:spLocks noChangeArrowheads="1"/>
              </p:cNvSpPr>
              <p:nvPr/>
            </p:nvSpPr>
            <p:spPr bwMode="auto">
              <a:xfrm>
                <a:off x="9643648" y="1845692"/>
                <a:ext cx="385737" cy="564992"/>
              </a:xfrm>
              <a:prstGeom prst="rect">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1" name="Rectangle 34">
                <a:extLst>
                  <a:ext uri="{FF2B5EF4-FFF2-40B4-BE49-F238E27FC236}">
                    <a16:creationId xmlns:a16="http://schemas.microsoft.com/office/drawing/2014/main" id="{1C5C4252-F475-4C4C-9AA7-DF3613138580}"/>
                  </a:ext>
                </a:extLst>
              </p:cNvPr>
              <p:cNvSpPr>
                <a:spLocks noChangeArrowheads="1"/>
              </p:cNvSpPr>
              <p:nvPr/>
            </p:nvSpPr>
            <p:spPr bwMode="auto">
              <a:xfrm>
                <a:off x="9677685" y="1950068"/>
                <a:ext cx="319936" cy="4038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2" name="Freeform 35">
                <a:extLst>
                  <a:ext uri="{FF2B5EF4-FFF2-40B4-BE49-F238E27FC236}">
                    <a16:creationId xmlns:a16="http://schemas.microsoft.com/office/drawing/2014/main" id="{383E2D0E-65C4-4E32-9A86-D72DD556ADD2}"/>
                  </a:ext>
                </a:extLst>
              </p:cNvPr>
              <p:cNvSpPr>
                <a:spLocks noEditPoints="1"/>
              </p:cNvSpPr>
              <p:nvPr/>
            </p:nvSpPr>
            <p:spPr bwMode="auto">
              <a:xfrm>
                <a:off x="9723065" y="1863844"/>
                <a:ext cx="226904" cy="95300"/>
              </a:xfrm>
              <a:custGeom>
                <a:avLst/>
                <a:gdLst>
                  <a:gd name="T0" fmla="*/ 175 w 183"/>
                  <a:gd name="T1" fmla="*/ 35 h 79"/>
                  <a:gd name="T2" fmla="*/ 128 w 183"/>
                  <a:gd name="T3" fmla="*/ 35 h 79"/>
                  <a:gd name="T4" fmla="*/ 93 w 183"/>
                  <a:gd name="T5" fmla="*/ 0 h 79"/>
                  <a:gd name="T6" fmla="*/ 57 w 183"/>
                  <a:gd name="T7" fmla="*/ 35 h 79"/>
                  <a:gd name="T8" fmla="*/ 8 w 183"/>
                  <a:gd name="T9" fmla="*/ 35 h 79"/>
                  <a:gd name="T10" fmla="*/ 0 w 183"/>
                  <a:gd name="T11" fmla="*/ 43 h 79"/>
                  <a:gd name="T12" fmla="*/ 0 w 183"/>
                  <a:gd name="T13" fmla="*/ 71 h 79"/>
                  <a:gd name="T14" fmla="*/ 8 w 183"/>
                  <a:gd name="T15" fmla="*/ 79 h 79"/>
                  <a:gd name="T16" fmla="*/ 175 w 183"/>
                  <a:gd name="T17" fmla="*/ 79 h 79"/>
                  <a:gd name="T18" fmla="*/ 183 w 183"/>
                  <a:gd name="T19" fmla="*/ 71 h 79"/>
                  <a:gd name="T20" fmla="*/ 183 w 183"/>
                  <a:gd name="T21" fmla="*/ 43 h 79"/>
                  <a:gd name="T22" fmla="*/ 175 w 183"/>
                  <a:gd name="T23" fmla="*/ 35 h 79"/>
                  <a:gd name="T24" fmla="*/ 73 w 183"/>
                  <a:gd name="T25" fmla="*/ 35 h 79"/>
                  <a:gd name="T26" fmla="*/ 93 w 183"/>
                  <a:gd name="T27" fmla="*/ 15 h 79"/>
                  <a:gd name="T28" fmla="*/ 112 w 183"/>
                  <a:gd name="T29" fmla="*/ 35 h 79"/>
                  <a:gd name="T30" fmla="*/ 73 w 183"/>
                  <a:gd name="T3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79">
                    <a:moveTo>
                      <a:pt x="175" y="35"/>
                    </a:moveTo>
                    <a:cubicBezTo>
                      <a:pt x="128" y="35"/>
                      <a:pt x="128" y="35"/>
                      <a:pt x="128" y="35"/>
                    </a:cubicBezTo>
                    <a:cubicBezTo>
                      <a:pt x="128" y="15"/>
                      <a:pt x="112" y="0"/>
                      <a:pt x="93" y="0"/>
                    </a:cubicBezTo>
                    <a:cubicBezTo>
                      <a:pt x="73" y="0"/>
                      <a:pt x="57" y="15"/>
                      <a:pt x="57" y="35"/>
                    </a:cubicBezTo>
                    <a:cubicBezTo>
                      <a:pt x="8" y="35"/>
                      <a:pt x="8" y="35"/>
                      <a:pt x="8" y="35"/>
                    </a:cubicBezTo>
                    <a:cubicBezTo>
                      <a:pt x="4" y="35"/>
                      <a:pt x="0" y="38"/>
                      <a:pt x="0" y="43"/>
                    </a:cubicBezTo>
                    <a:cubicBezTo>
                      <a:pt x="0" y="71"/>
                      <a:pt x="0" y="71"/>
                      <a:pt x="0" y="71"/>
                    </a:cubicBezTo>
                    <a:cubicBezTo>
                      <a:pt x="0" y="75"/>
                      <a:pt x="4" y="79"/>
                      <a:pt x="8" y="79"/>
                    </a:cubicBezTo>
                    <a:cubicBezTo>
                      <a:pt x="175" y="79"/>
                      <a:pt x="175" y="79"/>
                      <a:pt x="175" y="79"/>
                    </a:cubicBezTo>
                    <a:cubicBezTo>
                      <a:pt x="180" y="79"/>
                      <a:pt x="183" y="75"/>
                      <a:pt x="183" y="71"/>
                    </a:cubicBezTo>
                    <a:cubicBezTo>
                      <a:pt x="183" y="43"/>
                      <a:pt x="183" y="43"/>
                      <a:pt x="183" y="43"/>
                    </a:cubicBezTo>
                    <a:cubicBezTo>
                      <a:pt x="183" y="38"/>
                      <a:pt x="180" y="35"/>
                      <a:pt x="175" y="35"/>
                    </a:cubicBezTo>
                    <a:close/>
                    <a:moveTo>
                      <a:pt x="73" y="35"/>
                    </a:moveTo>
                    <a:cubicBezTo>
                      <a:pt x="73" y="24"/>
                      <a:pt x="82" y="15"/>
                      <a:pt x="93" y="15"/>
                    </a:cubicBezTo>
                    <a:cubicBezTo>
                      <a:pt x="103" y="15"/>
                      <a:pt x="112" y="24"/>
                      <a:pt x="112" y="35"/>
                    </a:cubicBezTo>
                    <a:lnTo>
                      <a:pt x="73"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3" name="Freeform 36">
                <a:extLst>
                  <a:ext uri="{FF2B5EF4-FFF2-40B4-BE49-F238E27FC236}">
                    <a16:creationId xmlns:a16="http://schemas.microsoft.com/office/drawing/2014/main" id="{B1056990-6203-469E-A332-6C8B54AAB9CF}"/>
                  </a:ext>
                </a:extLst>
              </p:cNvPr>
              <p:cNvSpPr>
                <a:spLocks/>
              </p:cNvSpPr>
              <p:nvPr/>
            </p:nvSpPr>
            <p:spPr bwMode="auto">
              <a:xfrm>
                <a:off x="9723065" y="2108901"/>
                <a:ext cx="229174" cy="20422"/>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37">
                <a:extLst>
                  <a:ext uri="{FF2B5EF4-FFF2-40B4-BE49-F238E27FC236}">
                    <a16:creationId xmlns:a16="http://schemas.microsoft.com/office/drawing/2014/main" id="{0EF334E8-BF48-47BA-B378-B229DAB5F0F4}"/>
                  </a:ext>
                </a:extLst>
              </p:cNvPr>
              <p:cNvSpPr>
                <a:spLocks/>
              </p:cNvSpPr>
              <p:nvPr/>
            </p:nvSpPr>
            <p:spPr bwMode="auto">
              <a:xfrm>
                <a:off x="9723065" y="2038560"/>
                <a:ext cx="122528" cy="22690"/>
              </a:xfrm>
              <a:custGeom>
                <a:avLst/>
                <a:gdLst>
                  <a:gd name="T0" fmla="*/ 90 w 99"/>
                  <a:gd name="T1" fmla="*/ 19 h 19"/>
                  <a:gd name="T2" fmla="*/ 9 w 99"/>
                  <a:gd name="T3" fmla="*/ 19 h 19"/>
                  <a:gd name="T4" fmla="*/ 0 w 99"/>
                  <a:gd name="T5" fmla="*/ 10 h 19"/>
                  <a:gd name="T6" fmla="*/ 9 w 99"/>
                  <a:gd name="T7" fmla="*/ 0 h 19"/>
                  <a:gd name="T8" fmla="*/ 90 w 99"/>
                  <a:gd name="T9" fmla="*/ 0 h 19"/>
                  <a:gd name="T10" fmla="*/ 99 w 99"/>
                  <a:gd name="T11" fmla="*/ 10 h 19"/>
                  <a:gd name="T12" fmla="*/ 90 w 9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9" h="19">
                    <a:moveTo>
                      <a:pt x="90" y="19"/>
                    </a:moveTo>
                    <a:cubicBezTo>
                      <a:pt x="9" y="19"/>
                      <a:pt x="9" y="19"/>
                      <a:pt x="9" y="19"/>
                    </a:cubicBezTo>
                    <a:cubicBezTo>
                      <a:pt x="4" y="19"/>
                      <a:pt x="0" y="15"/>
                      <a:pt x="0" y="10"/>
                    </a:cubicBezTo>
                    <a:cubicBezTo>
                      <a:pt x="0" y="5"/>
                      <a:pt x="4" y="0"/>
                      <a:pt x="9" y="0"/>
                    </a:cubicBezTo>
                    <a:cubicBezTo>
                      <a:pt x="90" y="0"/>
                      <a:pt x="90" y="0"/>
                      <a:pt x="90" y="0"/>
                    </a:cubicBezTo>
                    <a:cubicBezTo>
                      <a:pt x="95" y="0"/>
                      <a:pt x="99" y="5"/>
                      <a:pt x="99" y="10"/>
                    </a:cubicBezTo>
                    <a:cubicBezTo>
                      <a:pt x="99" y="15"/>
                      <a:pt x="95" y="19"/>
                      <a:pt x="90" y="19"/>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38">
                <a:extLst>
                  <a:ext uri="{FF2B5EF4-FFF2-40B4-BE49-F238E27FC236}">
                    <a16:creationId xmlns:a16="http://schemas.microsoft.com/office/drawing/2014/main" id="{AB3EDF55-97AF-4A36-B392-3D17E1DB37B3}"/>
                  </a:ext>
                </a:extLst>
              </p:cNvPr>
              <p:cNvSpPr>
                <a:spLocks/>
              </p:cNvSpPr>
              <p:nvPr/>
            </p:nvSpPr>
            <p:spPr bwMode="auto">
              <a:xfrm>
                <a:off x="9723065" y="2147474"/>
                <a:ext cx="229174" cy="2269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39">
                <a:extLst>
                  <a:ext uri="{FF2B5EF4-FFF2-40B4-BE49-F238E27FC236}">
                    <a16:creationId xmlns:a16="http://schemas.microsoft.com/office/drawing/2014/main" id="{C3A6EB0D-E390-46F2-8469-82D6D92A59C2}"/>
                  </a:ext>
                </a:extLst>
              </p:cNvPr>
              <p:cNvSpPr>
                <a:spLocks/>
              </p:cNvSpPr>
              <p:nvPr/>
            </p:nvSpPr>
            <p:spPr bwMode="auto">
              <a:xfrm>
                <a:off x="9723065" y="2188317"/>
                <a:ext cx="229174" cy="20422"/>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40">
                <a:extLst>
                  <a:ext uri="{FF2B5EF4-FFF2-40B4-BE49-F238E27FC236}">
                    <a16:creationId xmlns:a16="http://schemas.microsoft.com/office/drawing/2014/main" id="{FF2DE02E-285B-4571-8ADD-D56E4ABE31CC}"/>
                  </a:ext>
                </a:extLst>
              </p:cNvPr>
              <p:cNvSpPr>
                <a:spLocks/>
              </p:cNvSpPr>
              <p:nvPr/>
            </p:nvSpPr>
            <p:spPr bwMode="auto">
              <a:xfrm>
                <a:off x="9723065" y="2226891"/>
                <a:ext cx="229174" cy="2269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41">
                <a:extLst>
                  <a:ext uri="{FF2B5EF4-FFF2-40B4-BE49-F238E27FC236}">
                    <a16:creationId xmlns:a16="http://schemas.microsoft.com/office/drawing/2014/main" id="{1852857D-4490-43D6-920E-C1176F5E3868}"/>
                  </a:ext>
                </a:extLst>
              </p:cNvPr>
              <p:cNvSpPr>
                <a:spLocks/>
              </p:cNvSpPr>
              <p:nvPr/>
            </p:nvSpPr>
            <p:spPr bwMode="auto">
              <a:xfrm>
                <a:off x="9723065" y="2267734"/>
                <a:ext cx="229174" cy="2269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03BC2DB9-853B-4EB8-A772-E9B3419B6F24}"/>
                </a:ext>
              </a:extLst>
            </p:cNvPr>
            <p:cNvGrpSpPr/>
            <p:nvPr/>
          </p:nvGrpSpPr>
          <p:grpSpPr>
            <a:xfrm>
              <a:off x="11072354" y="4269034"/>
              <a:ext cx="187932" cy="291995"/>
              <a:chOff x="4563035" y="2869405"/>
              <a:chExt cx="497506" cy="772986"/>
            </a:xfrm>
          </p:grpSpPr>
          <p:sp>
            <p:nvSpPr>
              <p:cNvPr id="27" name="Freeform 93">
                <a:extLst>
                  <a:ext uri="{FF2B5EF4-FFF2-40B4-BE49-F238E27FC236}">
                    <a16:creationId xmlns:a16="http://schemas.microsoft.com/office/drawing/2014/main" id="{3C0F8C98-DBBB-485D-9410-2ECDDF0C9A00}"/>
                  </a:ext>
                </a:extLst>
              </p:cNvPr>
              <p:cNvSpPr>
                <a:spLocks/>
              </p:cNvSpPr>
              <p:nvPr/>
            </p:nvSpPr>
            <p:spPr bwMode="auto">
              <a:xfrm>
                <a:off x="4563035" y="2869405"/>
                <a:ext cx="497506" cy="596184"/>
              </a:xfrm>
              <a:custGeom>
                <a:avLst/>
                <a:gdLst>
                  <a:gd name="T0" fmla="*/ 66 w 66"/>
                  <a:gd name="T1" fmla="*/ 34 h 79"/>
                  <a:gd name="T2" fmla="*/ 31 w 66"/>
                  <a:gd name="T3" fmla="*/ 1 h 79"/>
                  <a:gd name="T4" fmla="*/ 1 w 66"/>
                  <a:gd name="T5" fmla="*/ 32 h 79"/>
                  <a:gd name="T6" fmla="*/ 11 w 66"/>
                  <a:gd name="T7" fmla="*/ 57 h 79"/>
                  <a:gd name="T8" fmla="*/ 20 w 66"/>
                  <a:gd name="T9" fmla="*/ 79 h 79"/>
                  <a:gd name="T10" fmla="*/ 20 w 66"/>
                  <a:gd name="T11" fmla="*/ 79 h 79"/>
                  <a:gd name="T12" fmla="*/ 47 w 66"/>
                  <a:gd name="T13" fmla="*/ 79 h 79"/>
                  <a:gd name="T14" fmla="*/ 47 w 66"/>
                  <a:gd name="T15" fmla="*/ 79 h 79"/>
                  <a:gd name="T16" fmla="*/ 56 w 66"/>
                  <a:gd name="T17" fmla="*/ 57 h 79"/>
                  <a:gd name="T18" fmla="*/ 66 w 66"/>
                  <a:gd name="T19" fmla="*/ 3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79">
                    <a:moveTo>
                      <a:pt x="66" y="34"/>
                    </a:moveTo>
                    <a:cubicBezTo>
                      <a:pt x="66" y="15"/>
                      <a:pt x="50" y="0"/>
                      <a:pt x="31" y="1"/>
                    </a:cubicBezTo>
                    <a:cubicBezTo>
                      <a:pt x="14" y="2"/>
                      <a:pt x="1" y="15"/>
                      <a:pt x="1" y="32"/>
                    </a:cubicBezTo>
                    <a:cubicBezTo>
                      <a:pt x="0" y="42"/>
                      <a:pt x="4" y="51"/>
                      <a:pt x="11" y="57"/>
                    </a:cubicBezTo>
                    <a:cubicBezTo>
                      <a:pt x="16" y="63"/>
                      <a:pt x="20" y="71"/>
                      <a:pt x="20" y="79"/>
                    </a:cubicBezTo>
                    <a:cubicBezTo>
                      <a:pt x="20" y="79"/>
                      <a:pt x="20" y="79"/>
                      <a:pt x="20" y="79"/>
                    </a:cubicBezTo>
                    <a:cubicBezTo>
                      <a:pt x="47" y="79"/>
                      <a:pt x="47" y="79"/>
                      <a:pt x="47" y="79"/>
                    </a:cubicBezTo>
                    <a:cubicBezTo>
                      <a:pt x="47" y="79"/>
                      <a:pt x="47" y="79"/>
                      <a:pt x="47" y="79"/>
                    </a:cubicBezTo>
                    <a:cubicBezTo>
                      <a:pt x="47" y="70"/>
                      <a:pt x="50" y="63"/>
                      <a:pt x="56" y="57"/>
                    </a:cubicBezTo>
                    <a:cubicBezTo>
                      <a:pt x="62" y="51"/>
                      <a:pt x="66" y="43"/>
                      <a:pt x="66" y="34"/>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94">
                <a:extLst>
                  <a:ext uri="{FF2B5EF4-FFF2-40B4-BE49-F238E27FC236}">
                    <a16:creationId xmlns:a16="http://schemas.microsoft.com/office/drawing/2014/main" id="{42199EE9-521A-4936-AB48-5A7B70028E32}"/>
                  </a:ext>
                </a:extLst>
              </p:cNvPr>
              <p:cNvSpPr>
                <a:spLocks noEditPoints="1"/>
              </p:cNvSpPr>
              <p:nvPr/>
            </p:nvSpPr>
            <p:spPr bwMode="auto">
              <a:xfrm>
                <a:off x="4682273" y="3066764"/>
                <a:ext cx="115125" cy="460502"/>
              </a:xfrm>
              <a:custGeom>
                <a:avLst/>
                <a:gdLst>
                  <a:gd name="T0" fmla="*/ 13 w 15"/>
                  <a:gd name="T1" fmla="*/ 14 h 61"/>
                  <a:gd name="T2" fmla="*/ 13 w 15"/>
                  <a:gd name="T3" fmla="*/ 12 h 61"/>
                  <a:gd name="T4" fmla="*/ 13 w 15"/>
                  <a:gd name="T5" fmla="*/ 12 h 61"/>
                  <a:gd name="T6" fmla="*/ 13 w 15"/>
                  <a:gd name="T7" fmla="*/ 6 h 61"/>
                  <a:gd name="T8" fmla="*/ 6 w 15"/>
                  <a:gd name="T9" fmla="*/ 0 h 61"/>
                  <a:gd name="T10" fmla="*/ 0 w 15"/>
                  <a:gd name="T11" fmla="*/ 6 h 61"/>
                  <a:gd name="T12" fmla="*/ 0 w 15"/>
                  <a:gd name="T13" fmla="*/ 6 h 61"/>
                  <a:gd name="T14" fmla="*/ 4 w 15"/>
                  <a:gd name="T15" fmla="*/ 12 h 61"/>
                  <a:gd name="T16" fmla="*/ 4 w 15"/>
                  <a:gd name="T17" fmla="*/ 12 h 61"/>
                  <a:gd name="T18" fmla="*/ 10 w 15"/>
                  <a:gd name="T19" fmla="*/ 14 h 61"/>
                  <a:gd name="T20" fmla="*/ 12 w 15"/>
                  <a:gd name="T21" fmla="*/ 61 h 61"/>
                  <a:gd name="T22" fmla="*/ 15 w 15"/>
                  <a:gd name="T23" fmla="*/ 61 h 61"/>
                  <a:gd name="T24" fmla="*/ 13 w 15"/>
                  <a:gd name="T25" fmla="*/ 14 h 61"/>
                  <a:gd name="T26" fmla="*/ 5 w 15"/>
                  <a:gd name="T27" fmla="*/ 10 h 61"/>
                  <a:gd name="T28" fmla="*/ 5 w 15"/>
                  <a:gd name="T29" fmla="*/ 10 h 61"/>
                  <a:gd name="T30" fmla="*/ 3 w 15"/>
                  <a:gd name="T31" fmla="*/ 6 h 61"/>
                  <a:gd name="T32" fmla="*/ 3 w 15"/>
                  <a:gd name="T33" fmla="*/ 6 h 61"/>
                  <a:gd name="T34" fmla="*/ 6 w 15"/>
                  <a:gd name="T35" fmla="*/ 2 h 61"/>
                  <a:gd name="T36" fmla="*/ 10 w 15"/>
                  <a:gd name="T37" fmla="*/ 6 h 61"/>
                  <a:gd name="T38" fmla="*/ 10 w 15"/>
                  <a:gd name="T39" fmla="*/ 11 h 61"/>
                  <a:gd name="T40" fmla="*/ 5 w 15"/>
                  <a:gd name="T41"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61">
                    <a:moveTo>
                      <a:pt x="13" y="14"/>
                    </a:moveTo>
                    <a:cubicBezTo>
                      <a:pt x="13" y="12"/>
                      <a:pt x="13" y="12"/>
                      <a:pt x="13" y="12"/>
                    </a:cubicBezTo>
                    <a:cubicBezTo>
                      <a:pt x="13" y="12"/>
                      <a:pt x="13" y="12"/>
                      <a:pt x="13" y="12"/>
                    </a:cubicBezTo>
                    <a:cubicBezTo>
                      <a:pt x="13" y="6"/>
                      <a:pt x="13" y="6"/>
                      <a:pt x="13" y="6"/>
                    </a:cubicBezTo>
                    <a:cubicBezTo>
                      <a:pt x="13" y="3"/>
                      <a:pt x="10" y="0"/>
                      <a:pt x="6" y="0"/>
                    </a:cubicBezTo>
                    <a:cubicBezTo>
                      <a:pt x="3" y="0"/>
                      <a:pt x="0" y="3"/>
                      <a:pt x="0" y="6"/>
                    </a:cubicBezTo>
                    <a:cubicBezTo>
                      <a:pt x="0" y="6"/>
                      <a:pt x="0" y="6"/>
                      <a:pt x="0" y="6"/>
                    </a:cubicBezTo>
                    <a:cubicBezTo>
                      <a:pt x="0" y="9"/>
                      <a:pt x="2" y="11"/>
                      <a:pt x="4" y="12"/>
                    </a:cubicBezTo>
                    <a:cubicBezTo>
                      <a:pt x="4" y="12"/>
                      <a:pt x="4" y="12"/>
                      <a:pt x="4" y="12"/>
                    </a:cubicBezTo>
                    <a:cubicBezTo>
                      <a:pt x="6" y="13"/>
                      <a:pt x="8" y="14"/>
                      <a:pt x="10" y="14"/>
                    </a:cubicBezTo>
                    <a:cubicBezTo>
                      <a:pt x="12" y="61"/>
                      <a:pt x="12" y="61"/>
                      <a:pt x="12" y="61"/>
                    </a:cubicBezTo>
                    <a:cubicBezTo>
                      <a:pt x="15" y="61"/>
                      <a:pt x="15" y="61"/>
                      <a:pt x="15" y="61"/>
                    </a:cubicBezTo>
                    <a:cubicBezTo>
                      <a:pt x="13" y="14"/>
                      <a:pt x="13" y="14"/>
                      <a:pt x="13" y="14"/>
                    </a:cubicBezTo>
                    <a:close/>
                    <a:moveTo>
                      <a:pt x="5" y="10"/>
                    </a:moveTo>
                    <a:cubicBezTo>
                      <a:pt x="5" y="10"/>
                      <a:pt x="5" y="10"/>
                      <a:pt x="5" y="10"/>
                    </a:cubicBezTo>
                    <a:cubicBezTo>
                      <a:pt x="4" y="9"/>
                      <a:pt x="3" y="8"/>
                      <a:pt x="3" y="6"/>
                    </a:cubicBezTo>
                    <a:cubicBezTo>
                      <a:pt x="3" y="6"/>
                      <a:pt x="3" y="6"/>
                      <a:pt x="3" y="6"/>
                    </a:cubicBezTo>
                    <a:cubicBezTo>
                      <a:pt x="3" y="4"/>
                      <a:pt x="4" y="2"/>
                      <a:pt x="6" y="2"/>
                    </a:cubicBezTo>
                    <a:cubicBezTo>
                      <a:pt x="8" y="2"/>
                      <a:pt x="10" y="4"/>
                      <a:pt x="10" y="6"/>
                    </a:cubicBezTo>
                    <a:cubicBezTo>
                      <a:pt x="10" y="11"/>
                      <a:pt x="10" y="11"/>
                      <a:pt x="10" y="11"/>
                    </a:cubicBezTo>
                    <a:cubicBezTo>
                      <a:pt x="9" y="11"/>
                      <a:pt x="7" y="10"/>
                      <a:pt x="5" y="1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95">
                <a:extLst>
                  <a:ext uri="{FF2B5EF4-FFF2-40B4-BE49-F238E27FC236}">
                    <a16:creationId xmlns:a16="http://schemas.microsoft.com/office/drawing/2014/main" id="{D0BD530F-FF6E-480B-AB99-604457F59DF8}"/>
                  </a:ext>
                </a:extLst>
              </p:cNvPr>
              <p:cNvSpPr>
                <a:spLocks/>
              </p:cNvSpPr>
              <p:nvPr/>
            </p:nvSpPr>
            <p:spPr bwMode="auto">
              <a:xfrm>
                <a:off x="4797398" y="3066764"/>
                <a:ext cx="143908" cy="460502"/>
              </a:xfrm>
              <a:custGeom>
                <a:avLst/>
                <a:gdLst>
                  <a:gd name="T0" fmla="*/ 13 w 19"/>
                  <a:gd name="T1" fmla="*/ 0 h 61"/>
                  <a:gd name="T2" fmla="*/ 13 w 19"/>
                  <a:gd name="T3" fmla="*/ 0 h 61"/>
                  <a:gd name="T4" fmla="*/ 7 w 19"/>
                  <a:gd name="T5" fmla="*/ 6 h 61"/>
                  <a:gd name="T6" fmla="*/ 7 w 19"/>
                  <a:gd name="T7" fmla="*/ 12 h 61"/>
                  <a:gd name="T8" fmla="*/ 0 w 19"/>
                  <a:gd name="T9" fmla="*/ 12 h 61"/>
                  <a:gd name="T10" fmla="*/ 0 w 19"/>
                  <a:gd name="T11" fmla="*/ 15 h 61"/>
                  <a:gd name="T12" fmla="*/ 7 w 19"/>
                  <a:gd name="T13" fmla="*/ 14 h 61"/>
                  <a:gd name="T14" fmla="*/ 5 w 19"/>
                  <a:gd name="T15" fmla="*/ 61 h 61"/>
                  <a:gd name="T16" fmla="*/ 7 w 19"/>
                  <a:gd name="T17" fmla="*/ 61 h 61"/>
                  <a:gd name="T18" fmla="*/ 9 w 19"/>
                  <a:gd name="T19" fmla="*/ 14 h 61"/>
                  <a:gd name="T20" fmla="*/ 9 w 19"/>
                  <a:gd name="T21" fmla="*/ 11 h 61"/>
                  <a:gd name="T22" fmla="*/ 9 w 19"/>
                  <a:gd name="T23" fmla="*/ 6 h 61"/>
                  <a:gd name="T24" fmla="*/ 13 w 19"/>
                  <a:gd name="T25" fmla="*/ 2 h 61"/>
                  <a:gd name="T26" fmla="*/ 13 w 19"/>
                  <a:gd name="T27" fmla="*/ 2 h 61"/>
                  <a:gd name="T28" fmla="*/ 17 w 19"/>
                  <a:gd name="T29" fmla="*/ 6 h 61"/>
                  <a:gd name="T30" fmla="*/ 17 w 19"/>
                  <a:gd name="T31" fmla="*/ 6 h 61"/>
                  <a:gd name="T32" fmla="*/ 15 w 19"/>
                  <a:gd name="T33" fmla="*/ 10 h 61"/>
                  <a:gd name="T34" fmla="*/ 11 w 19"/>
                  <a:gd name="T35" fmla="*/ 11 h 61"/>
                  <a:gd name="T36" fmla="*/ 11 w 19"/>
                  <a:gd name="T37" fmla="*/ 14 h 61"/>
                  <a:gd name="T38" fmla="*/ 16 w 19"/>
                  <a:gd name="T39" fmla="*/ 12 h 61"/>
                  <a:gd name="T40" fmla="*/ 19 w 19"/>
                  <a:gd name="T41" fmla="*/ 6 h 61"/>
                  <a:gd name="T42" fmla="*/ 19 w 19"/>
                  <a:gd name="T43" fmla="*/ 6 h 61"/>
                  <a:gd name="T44" fmla="*/ 13 w 19"/>
                  <a:gd name="T4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13" y="0"/>
                    </a:moveTo>
                    <a:cubicBezTo>
                      <a:pt x="13" y="0"/>
                      <a:pt x="13" y="0"/>
                      <a:pt x="13" y="0"/>
                    </a:cubicBezTo>
                    <a:cubicBezTo>
                      <a:pt x="10" y="0"/>
                      <a:pt x="7" y="3"/>
                      <a:pt x="7" y="6"/>
                    </a:cubicBezTo>
                    <a:cubicBezTo>
                      <a:pt x="7" y="12"/>
                      <a:pt x="7" y="12"/>
                      <a:pt x="7" y="12"/>
                    </a:cubicBezTo>
                    <a:cubicBezTo>
                      <a:pt x="4" y="12"/>
                      <a:pt x="2" y="12"/>
                      <a:pt x="0" y="12"/>
                    </a:cubicBezTo>
                    <a:cubicBezTo>
                      <a:pt x="0" y="15"/>
                      <a:pt x="0" y="15"/>
                      <a:pt x="0" y="15"/>
                    </a:cubicBezTo>
                    <a:cubicBezTo>
                      <a:pt x="2" y="15"/>
                      <a:pt x="4" y="15"/>
                      <a:pt x="7" y="14"/>
                    </a:cubicBezTo>
                    <a:cubicBezTo>
                      <a:pt x="5" y="61"/>
                      <a:pt x="5" y="61"/>
                      <a:pt x="5" y="61"/>
                    </a:cubicBezTo>
                    <a:cubicBezTo>
                      <a:pt x="7" y="61"/>
                      <a:pt x="7" y="61"/>
                      <a:pt x="7" y="61"/>
                    </a:cubicBezTo>
                    <a:cubicBezTo>
                      <a:pt x="9" y="14"/>
                      <a:pt x="9" y="14"/>
                      <a:pt x="9" y="14"/>
                    </a:cubicBezTo>
                    <a:cubicBezTo>
                      <a:pt x="9" y="11"/>
                      <a:pt x="9" y="11"/>
                      <a:pt x="9" y="11"/>
                    </a:cubicBezTo>
                    <a:cubicBezTo>
                      <a:pt x="9" y="6"/>
                      <a:pt x="9" y="6"/>
                      <a:pt x="9" y="6"/>
                    </a:cubicBezTo>
                    <a:cubicBezTo>
                      <a:pt x="9" y="4"/>
                      <a:pt x="11" y="2"/>
                      <a:pt x="13" y="2"/>
                    </a:cubicBezTo>
                    <a:cubicBezTo>
                      <a:pt x="13" y="2"/>
                      <a:pt x="13" y="2"/>
                      <a:pt x="13" y="2"/>
                    </a:cubicBezTo>
                    <a:cubicBezTo>
                      <a:pt x="15" y="2"/>
                      <a:pt x="17" y="4"/>
                      <a:pt x="17" y="6"/>
                    </a:cubicBezTo>
                    <a:cubicBezTo>
                      <a:pt x="17" y="6"/>
                      <a:pt x="17" y="6"/>
                      <a:pt x="17" y="6"/>
                    </a:cubicBezTo>
                    <a:cubicBezTo>
                      <a:pt x="17" y="8"/>
                      <a:pt x="16" y="9"/>
                      <a:pt x="15" y="10"/>
                    </a:cubicBezTo>
                    <a:cubicBezTo>
                      <a:pt x="14" y="10"/>
                      <a:pt x="12" y="11"/>
                      <a:pt x="11" y="11"/>
                    </a:cubicBezTo>
                    <a:cubicBezTo>
                      <a:pt x="11" y="14"/>
                      <a:pt x="11" y="14"/>
                      <a:pt x="11" y="14"/>
                    </a:cubicBezTo>
                    <a:cubicBezTo>
                      <a:pt x="13" y="13"/>
                      <a:pt x="14" y="13"/>
                      <a:pt x="16" y="12"/>
                    </a:cubicBezTo>
                    <a:cubicBezTo>
                      <a:pt x="18" y="11"/>
                      <a:pt x="19" y="9"/>
                      <a:pt x="19" y="6"/>
                    </a:cubicBezTo>
                    <a:cubicBezTo>
                      <a:pt x="19" y="6"/>
                      <a:pt x="19" y="6"/>
                      <a:pt x="19" y="6"/>
                    </a:cubicBezTo>
                    <a:cubicBezTo>
                      <a:pt x="19" y="3"/>
                      <a:pt x="17" y="0"/>
                      <a:pt x="13"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96">
                <a:extLst>
                  <a:ext uri="{FF2B5EF4-FFF2-40B4-BE49-F238E27FC236}">
                    <a16:creationId xmlns:a16="http://schemas.microsoft.com/office/drawing/2014/main" id="{57A5AE28-96A4-42BA-9764-DFDB3CF0E555}"/>
                  </a:ext>
                </a:extLst>
              </p:cNvPr>
              <p:cNvSpPr>
                <a:spLocks/>
              </p:cNvSpPr>
              <p:nvPr/>
            </p:nvSpPr>
            <p:spPr bwMode="auto">
              <a:xfrm>
                <a:off x="4715167" y="3465592"/>
                <a:ext cx="201469" cy="176799"/>
              </a:xfrm>
              <a:custGeom>
                <a:avLst/>
                <a:gdLst>
                  <a:gd name="T0" fmla="*/ 0 w 27"/>
                  <a:gd name="T1" fmla="*/ 0 h 23"/>
                  <a:gd name="T2" fmla="*/ 0 w 27"/>
                  <a:gd name="T3" fmla="*/ 15 h 23"/>
                  <a:gd name="T4" fmla="*/ 4 w 27"/>
                  <a:gd name="T5" fmla="*/ 19 h 23"/>
                  <a:gd name="T6" fmla="*/ 9 w 27"/>
                  <a:gd name="T7" fmla="*/ 19 h 23"/>
                  <a:gd name="T8" fmla="*/ 9 w 27"/>
                  <a:gd name="T9" fmla="*/ 23 h 23"/>
                  <a:gd name="T10" fmla="*/ 18 w 27"/>
                  <a:gd name="T11" fmla="*/ 23 h 23"/>
                  <a:gd name="T12" fmla="*/ 18 w 27"/>
                  <a:gd name="T13" fmla="*/ 19 h 23"/>
                  <a:gd name="T14" fmla="*/ 23 w 27"/>
                  <a:gd name="T15" fmla="*/ 19 h 23"/>
                  <a:gd name="T16" fmla="*/ 27 w 27"/>
                  <a:gd name="T17" fmla="*/ 15 h 23"/>
                  <a:gd name="T18" fmla="*/ 27 w 27"/>
                  <a:gd name="T19" fmla="*/ 0 h 23"/>
                  <a:gd name="T20" fmla="*/ 0 w 27"/>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3">
                    <a:moveTo>
                      <a:pt x="0" y="0"/>
                    </a:moveTo>
                    <a:cubicBezTo>
                      <a:pt x="0" y="15"/>
                      <a:pt x="0" y="15"/>
                      <a:pt x="0" y="15"/>
                    </a:cubicBezTo>
                    <a:cubicBezTo>
                      <a:pt x="0" y="17"/>
                      <a:pt x="1" y="19"/>
                      <a:pt x="4" y="19"/>
                    </a:cubicBezTo>
                    <a:cubicBezTo>
                      <a:pt x="9" y="19"/>
                      <a:pt x="9" y="19"/>
                      <a:pt x="9" y="19"/>
                    </a:cubicBezTo>
                    <a:cubicBezTo>
                      <a:pt x="9" y="23"/>
                      <a:pt x="9" y="23"/>
                      <a:pt x="9" y="23"/>
                    </a:cubicBezTo>
                    <a:cubicBezTo>
                      <a:pt x="18" y="23"/>
                      <a:pt x="18" y="23"/>
                      <a:pt x="18" y="23"/>
                    </a:cubicBezTo>
                    <a:cubicBezTo>
                      <a:pt x="18" y="19"/>
                      <a:pt x="18" y="19"/>
                      <a:pt x="18" y="19"/>
                    </a:cubicBezTo>
                    <a:cubicBezTo>
                      <a:pt x="23" y="19"/>
                      <a:pt x="23" y="19"/>
                      <a:pt x="23" y="19"/>
                    </a:cubicBezTo>
                    <a:cubicBezTo>
                      <a:pt x="25" y="19"/>
                      <a:pt x="27" y="17"/>
                      <a:pt x="27" y="15"/>
                    </a:cubicBezTo>
                    <a:cubicBezTo>
                      <a:pt x="27" y="0"/>
                      <a:pt x="27" y="0"/>
                      <a:pt x="27"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19E78145-7B82-4207-96FF-F0B829871202}"/>
                </a:ext>
              </a:extLst>
            </p:cNvPr>
            <p:cNvGrpSpPr/>
            <p:nvPr userDrawn="1"/>
          </p:nvGrpSpPr>
          <p:grpSpPr>
            <a:xfrm>
              <a:off x="9978985" y="1221231"/>
              <a:ext cx="783991" cy="768916"/>
              <a:chOff x="12509175" y="-1203988"/>
              <a:chExt cx="641620" cy="629282"/>
            </a:xfrm>
          </p:grpSpPr>
          <p:sp>
            <p:nvSpPr>
              <p:cNvPr id="196" name="Freeform 118">
                <a:extLst>
                  <a:ext uri="{FF2B5EF4-FFF2-40B4-BE49-F238E27FC236}">
                    <a16:creationId xmlns:a16="http://schemas.microsoft.com/office/drawing/2014/main" id="{731B1BED-7781-433C-B7F1-9B2E1DFC1AFD}"/>
                  </a:ext>
                </a:extLst>
              </p:cNvPr>
              <p:cNvSpPr>
                <a:spLocks/>
              </p:cNvSpPr>
              <p:nvPr/>
            </p:nvSpPr>
            <p:spPr bwMode="auto">
              <a:xfrm>
                <a:off x="12509175" y="-1203988"/>
                <a:ext cx="641620" cy="629282"/>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chemeClr val="tx1">
                  <a:lumMod val="25000"/>
                  <a:lumOff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119">
                <a:extLst>
                  <a:ext uri="{FF2B5EF4-FFF2-40B4-BE49-F238E27FC236}">
                    <a16:creationId xmlns:a16="http://schemas.microsoft.com/office/drawing/2014/main" id="{983FB583-F455-4B12-990E-97DBEBF1B1A2}"/>
                  </a:ext>
                </a:extLst>
              </p:cNvPr>
              <p:cNvSpPr>
                <a:spLocks/>
              </p:cNvSpPr>
              <p:nvPr/>
            </p:nvSpPr>
            <p:spPr bwMode="auto">
              <a:xfrm>
                <a:off x="12657241" y="-1173141"/>
                <a:ext cx="493554" cy="598435"/>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120">
                <a:extLst>
                  <a:ext uri="{FF2B5EF4-FFF2-40B4-BE49-F238E27FC236}">
                    <a16:creationId xmlns:a16="http://schemas.microsoft.com/office/drawing/2014/main" id="{A6E16E88-4D12-4BF2-85D3-49A6E027AC6B}"/>
                  </a:ext>
                </a:extLst>
              </p:cNvPr>
              <p:cNvSpPr>
                <a:spLocks/>
              </p:cNvSpPr>
              <p:nvPr/>
            </p:nvSpPr>
            <p:spPr bwMode="auto">
              <a:xfrm>
                <a:off x="12626394" y="-1203988"/>
                <a:ext cx="293049" cy="320811"/>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3D616D7A-1F11-4FD6-B000-342B24254A62}"/>
                </a:ext>
              </a:extLst>
            </p:cNvPr>
            <p:cNvGrpSpPr/>
            <p:nvPr userDrawn="1"/>
          </p:nvGrpSpPr>
          <p:grpSpPr>
            <a:xfrm rot="21314077">
              <a:off x="10309784" y="1376380"/>
              <a:ext cx="746912" cy="820450"/>
              <a:chOff x="14560507" y="-488605"/>
              <a:chExt cx="797084" cy="875562"/>
            </a:xfrm>
          </p:grpSpPr>
          <p:sp>
            <p:nvSpPr>
              <p:cNvPr id="12" name="Rectangle 408">
                <a:extLst>
                  <a:ext uri="{FF2B5EF4-FFF2-40B4-BE49-F238E27FC236}">
                    <a16:creationId xmlns:a16="http://schemas.microsoft.com/office/drawing/2014/main" id="{D9D9CB4E-898D-4632-848F-C1564A41CC48}"/>
                  </a:ext>
                </a:extLst>
              </p:cNvPr>
              <p:cNvSpPr>
                <a:spLocks noChangeArrowheads="1"/>
              </p:cNvSpPr>
              <p:nvPr/>
            </p:nvSpPr>
            <p:spPr bwMode="auto">
              <a:xfrm rot="275142">
                <a:off x="14560507" y="56968"/>
                <a:ext cx="182406" cy="282737"/>
              </a:xfrm>
              <a:prstGeom prst="rect">
                <a:avLst/>
              </a:prstGeom>
              <a:solidFill>
                <a:srgbClr val="C6C6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Rectangle 409">
                <a:extLst>
                  <a:ext uri="{FF2B5EF4-FFF2-40B4-BE49-F238E27FC236}">
                    <a16:creationId xmlns:a16="http://schemas.microsoft.com/office/drawing/2014/main" id="{08D935BA-31A1-4E46-8F6E-CB40644A7934}"/>
                  </a:ext>
                </a:extLst>
              </p:cNvPr>
              <p:cNvSpPr>
                <a:spLocks noChangeArrowheads="1"/>
              </p:cNvSpPr>
              <p:nvPr/>
            </p:nvSpPr>
            <p:spPr bwMode="auto">
              <a:xfrm rot="275142">
                <a:off x="14855093" y="-239129"/>
                <a:ext cx="182406" cy="601949"/>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410">
                <a:extLst>
                  <a:ext uri="{FF2B5EF4-FFF2-40B4-BE49-F238E27FC236}">
                    <a16:creationId xmlns:a16="http://schemas.microsoft.com/office/drawing/2014/main" id="{5633A0D9-2E3F-4F8A-99D1-BBB2F7A252D5}"/>
                  </a:ext>
                </a:extLst>
              </p:cNvPr>
              <p:cNvSpPr>
                <a:spLocks noChangeArrowheads="1"/>
              </p:cNvSpPr>
              <p:nvPr/>
            </p:nvSpPr>
            <p:spPr bwMode="auto">
              <a:xfrm rot="275142">
                <a:off x="15147818" y="-488605"/>
                <a:ext cx="209773" cy="875562"/>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Oval 14">
                <a:extLst>
                  <a:ext uri="{FF2B5EF4-FFF2-40B4-BE49-F238E27FC236}">
                    <a16:creationId xmlns:a16="http://schemas.microsoft.com/office/drawing/2014/main" id="{6D9E83E9-3C0F-49B1-A470-A55A4CF8BCD5}"/>
                  </a:ext>
                </a:extLst>
              </p:cNvPr>
              <p:cNvSpPr/>
              <p:nvPr/>
            </p:nvSpPr>
            <p:spPr bwMode="auto">
              <a:xfrm rot="20861230">
                <a:off x="14618987" y="-97288"/>
                <a:ext cx="104647" cy="1046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D63E1123-2ED5-4148-96FB-680550D80C92}"/>
                  </a:ext>
                </a:extLst>
              </p:cNvPr>
              <p:cNvSpPr/>
              <p:nvPr/>
            </p:nvSpPr>
            <p:spPr bwMode="auto">
              <a:xfrm rot="275142">
                <a:off x="14920593" y="-171025"/>
                <a:ext cx="104647" cy="1046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CC27815-1FD9-4A80-A3F1-87C594CCE2F9}"/>
                  </a:ext>
                </a:extLst>
              </p:cNvPr>
              <p:cNvSpPr/>
              <p:nvPr/>
            </p:nvSpPr>
            <p:spPr bwMode="auto">
              <a:xfrm rot="275142">
                <a:off x="15185297" y="56967"/>
                <a:ext cx="104647" cy="1046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0AFA3666-92B7-451B-A661-809D7BFE85C7}"/>
                  </a:ext>
                </a:extLst>
              </p:cNvPr>
              <p:cNvCxnSpPr>
                <a:cxnSpLocks/>
                <a:stCxn id="15" idx="2"/>
              </p:cNvCxnSpPr>
              <p:nvPr/>
            </p:nvCxnSpPr>
            <p:spPr>
              <a:xfrm rot="275142" flipV="1">
                <a:off x="14624292" y="-136241"/>
                <a:ext cx="351139" cy="116658"/>
              </a:xfrm>
              <a:prstGeom prst="line">
                <a:avLst/>
              </a:prstGeom>
              <a:ln w="31750" cap="flat">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CBF9DE-7049-4098-B7D6-51C4020577C7}"/>
                  </a:ext>
                </a:extLst>
              </p:cNvPr>
              <p:cNvCxnSpPr>
                <a:cxnSpLocks/>
              </p:cNvCxnSpPr>
              <p:nvPr/>
            </p:nvCxnSpPr>
            <p:spPr>
              <a:xfrm rot="275142">
                <a:off x="14955666" y="-114757"/>
                <a:ext cx="289406" cy="217055"/>
              </a:xfrm>
              <a:prstGeom prst="line">
                <a:avLst/>
              </a:prstGeom>
              <a:ln w="31750" cap="flat">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9DFB7B2C-5191-4E23-835A-0B690FBCB2E7}"/>
                </a:ext>
              </a:extLst>
            </p:cNvPr>
            <p:cNvGrpSpPr/>
            <p:nvPr userDrawn="1"/>
          </p:nvGrpSpPr>
          <p:grpSpPr>
            <a:xfrm>
              <a:off x="11365895" y="652161"/>
              <a:ext cx="327525" cy="201570"/>
              <a:chOff x="3259258" y="1371266"/>
              <a:chExt cx="761451" cy="468623"/>
            </a:xfrm>
          </p:grpSpPr>
          <p:sp>
            <p:nvSpPr>
              <p:cNvPr id="211" name="Freeform 34">
                <a:extLst>
                  <a:ext uri="{FF2B5EF4-FFF2-40B4-BE49-F238E27FC236}">
                    <a16:creationId xmlns:a16="http://schemas.microsoft.com/office/drawing/2014/main" id="{ABEE854B-1C0B-47B3-A63A-733B58F46670}"/>
                  </a:ext>
                </a:extLst>
              </p:cNvPr>
              <p:cNvSpPr>
                <a:spLocks/>
              </p:cNvSpPr>
              <p:nvPr/>
            </p:nvSpPr>
            <p:spPr bwMode="auto">
              <a:xfrm>
                <a:off x="3454330" y="1391446"/>
                <a:ext cx="566379" cy="89689"/>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2" name="Freeform 35">
                <a:extLst>
                  <a:ext uri="{FF2B5EF4-FFF2-40B4-BE49-F238E27FC236}">
                    <a16:creationId xmlns:a16="http://schemas.microsoft.com/office/drawing/2014/main" id="{660F8F92-BF0C-463E-BED2-289DD5AE6CBF}"/>
                  </a:ext>
                </a:extLst>
              </p:cNvPr>
              <p:cNvSpPr>
                <a:spLocks/>
              </p:cNvSpPr>
              <p:nvPr/>
            </p:nvSpPr>
            <p:spPr bwMode="auto">
              <a:xfrm>
                <a:off x="3454330" y="1570824"/>
                <a:ext cx="566379" cy="89689"/>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3" name="Freeform 36">
                <a:extLst>
                  <a:ext uri="{FF2B5EF4-FFF2-40B4-BE49-F238E27FC236}">
                    <a16:creationId xmlns:a16="http://schemas.microsoft.com/office/drawing/2014/main" id="{05CA8146-D6AB-461A-A1F4-6CB0A7041C98}"/>
                  </a:ext>
                </a:extLst>
              </p:cNvPr>
              <p:cNvSpPr>
                <a:spLocks/>
              </p:cNvSpPr>
              <p:nvPr/>
            </p:nvSpPr>
            <p:spPr bwMode="auto">
              <a:xfrm>
                <a:off x="3454330" y="1750200"/>
                <a:ext cx="566379" cy="89689"/>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4" name="Oval 38">
                <a:extLst>
                  <a:ext uri="{FF2B5EF4-FFF2-40B4-BE49-F238E27FC236}">
                    <a16:creationId xmlns:a16="http://schemas.microsoft.com/office/drawing/2014/main" id="{C8802656-D39B-4364-A1EF-D86A8FE4CC43}"/>
                  </a:ext>
                </a:extLst>
              </p:cNvPr>
              <p:cNvSpPr>
                <a:spLocks noChangeArrowheads="1"/>
              </p:cNvSpPr>
              <p:nvPr/>
            </p:nvSpPr>
            <p:spPr bwMode="auto">
              <a:xfrm>
                <a:off x="3259258" y="1371266"/>
                <a:ext cx="127806" cy="127806"/>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5" name="Freeform 39">
                <a:extLst>
                  <a:ext uri="{FF2B5EF4-FFF2-40B4-BE49-F238E27FC236}">
                    <a16:creationId xmlns:a16="http://schemas.microsoft.com/office/drawing/2014/main" id="{D8BEA360-9C43-4217-AA05-0D87C3FA6B04}"/>
                  </a:ext>
                </a:extLst>
              </p:cNvPr>
              <p:cNvSpPr>
                <a:spLocks/>
              </p:cNvSpPr>
              <p:nvPr/>
            </p:nvSpPr>
            <p:spPr bwMode="auto">
              <a:xfrm>
                <a:off x="3279438" y="1377993"/>
                <a:ext cx="118838" cy="82962"/>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9538F"/>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6" name="Oval 40">
                <a:extLst>
                  <a:ext uri="{FF2B5EF4-FFF2-40B4-BE49-F238E27FC236}">
                    <a16:creationId xmlns:a16="http://schemas.microsoft.com/office/drawing/2014/main" id="{D4435F4F-ABE1-43BE-A348-A9AEC96EEA52}"/>
                  </a:ext>
                </a:extLst>
              </p:cNvPr>
              <p:cNvSpPr>
                <a:spLocks noChangeArrowheads="1"/>
              </p:cNvSpPr>
              <p:nvPr/>
            </p:nvSpPr>
            <p:spPr bwMode="auto">
              <a:xfrm>
                <a:off x="3259258" y="1550644"/>
                <a:ext cx="127806" cy="127806"/>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7" name="Freeform 41">
                <a:extLst>
                  <a:ext uri="{FF2B5EF4-FFF2-40B4-BE49-F238E27FC236}">
                    <a16:creationId xmlns:a16="http://schemas.microsoft.com/office/drawing/2014/main" id="{473C8F8B-1281-4759-AEAB-FF1B04161BA1}"/>
                  </a:ext>
                </a:extLst>
              </p:cNvPr>
              <p:cNvSpPr>
                <a:spLocks/>
              </p:cNvSpPr>
              <p:nvPr/>
            </p:nvSpPr>
            <p:spPr bwMode="auto">
              <a:xfrm>
                <a:off x="3279438" y="1557370"/>
                <a:ext cx="118838" cy="82962"/>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9538F"/>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218" name="Group 217">
              <a:extLst>
                <a:ext uri="{FF2B5EF4-FFF2-40B4-BE49-F238E27FC236}">
                  <a16:creationId xmlns:a16="http://schemas.microsoft.com/office/drawing/2014/main" id="{C8EB9A6A-EB7F-4D08-91DC-8FF78120E421}"/>
                </a:ext>
              </a:extLst>
            </p:cNvPr>
            <p:cNvGrpSpPr/>
            <p:nvPr userDrawn="1"/>
          </p:nvGrpSpPr>
          <p:grpSpPr>
            <a:xfrm>
              <a:off x="10165886" y="3078185"/>
              <a:ext cx="895840" cy="766544"/>
              <a:chOff x="2416089" y="2767917"/>
              <a:chExt cx="892126" cy="763366"/>
            </a:xfrm>
          </p:grpSpPr>
          <p:sp>
            <p:nvSpPr>
              <p:cNvPr id="219" name="Freeform: Shape 218">
                <a:extLst>
                  <a:ext uri="{FF2B5EF4-FFF2-40B4-BE49-F238E27FC236}">
                    <a16:creationId xmlns:a16="http://schemas.microsoft.com/office/drawing/2014/main" id="{6A5F7450-F526-4BE7-8790-09194787A084}"/>
                  </a:ext>
                </a:extLst>
              </p:cNvPr>
              <p:cNvSpPr/>
              <p:nvPr/>
            </p:nvSpPr>
            <p:spPr bwMode="auto">
              <a:xfrm rot="10800000">
                <a:off x="2756463" y="3018266"/>
                <a:ext cx="551752" cy="513017"/>
              </a:xfrm>
              <a:custGeom>
                <a:avLst/>
                <a:gdLst>
                  <a:gd name="connsiteX0" fmla="*/ 0 w 679449"/>
                  <a:gd name="connsiteY0" fmla="*/ 631750 h 631750"/>
                  <a:gd name="connsiteX1" fmla="*/ 679449 w 679449"/>
                  <a:gd name="connsiteY1" fmla="*/ 631750 h 631750"/>
                  <a:gd name="connsiteX2" fmla="*/ 679449 w 679449"/>
                  <a:gd name="connsiteY2" fmla="*/ 165501 h 631750"/>
                  <a:gd name="connsiteX3" fmla="*/ 248293 w 679449"/>
                  <a:gd name="connsiteY3" fmla="*/ 165501 h 631750"/>
                  <a:gd name="connsiteX4" fmla="*/ 82792 w 679449"/>
                  <a:gd name="connsiteY4" fmla="*/ 0 h 631750"/>
                  <a:gd name="connsiteX5" fmla="*/ 82792 w 679449"/>
                  <a:gd name="connsiteY5" fmla="*/ 165501 h 631750"/>
                  <a:gd name="connsiteX6" fmla="*/ 0 w 679449"/>
                  <a:gd name="connsiteY6" fmla="*/ 165501 h 6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449" h="631750">
                    <a:moveTo>
                      <a:pt x="0" y="631750"/>
                    </a:moveTo>
                    <a:lnTo>
                      <a:pt x="679449" y="631750"/>
                    </a:lnTo>
                    <a:lnTo>
                      <a:pt x="679449" y="165501"/>
                    </a:lnTo>
                    <a:lnTo>
                      <a:pt x="248293" y="165501"/>
                    </a:lnTo>
                    <a:lnTo>
                      <a:pt x="82792" y="0"/>
                    </a:lnTo>
                    <a:lnTo>
                      <a:pt x="82792" y="165501"/>
                    </a:lnTo>
                    <a:lnTo>
                      <a:pt x="0" y="165501"/>
                    </a:lnTo>
                    <a:close/>
                  </a:path>
                </a:pathLst>
              </a:custGeom>
              <a:solidFill>
                <a:schemeClr val="accent3"/>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220" name="Rectangle 219">
                <a:extLst>
                  <a:ext uri="{FF2B5EF4-FFF2-40B4-BE49-F238E27FC236}">
                    <a16:creationId xmlns:a16="http://schemas.microsoft.com/office/drawing/2014/main" id="{8E00AABC-5C02-42FE-B813-F984345AE31D}"/>
                  </a:ext>
                </a:extLst>
              </p:cNvPr>
              <p:cNvSpPr/>
              <p:nvPr/>
            </p:nvSpPr>
            <p:spPr bwMode="auto">
              <a:xfrm>
                <a:off x="2756461" y="3018266"/>
                <a:ext cx="372501" cy="251190"/>
              </a:xfrm>
              <a:prstGeom prst="rect">
                <a:avLst/>
              </a:prstGeom>
              <a:solidFill>
                <a:schemeClr val="accent3">
                  <a:lumMod val="75000"/>
                  <a:alpha val="72000"/>
                </a:schemeClr>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Freeform: Shape 220">
                <a:extLst>
                  <a:ext uri="{FF2B5EF4-FFF2-40B4-BE49-F238E27FC236}">
                    <a16:creationId xmlns:a16="http://schemas.microsoft.com/office/drawing/2014/main" id="{4C4F404D-CA4B-44A2-95EF-4717A5B58A61}"/>
                  </a:ext>
                </a:extLst>
              </p:cNvPr>
              <p:cNvSpPr/>
              <p:nvPr/>
            </p:nvSpPr>
            <p:spPr bwMode="auto">
              <a:xfrm rot="10800000" flipH="1">
                <a:off x="2416089" y="2767917"/>
                <a:ext cx="679449" cy="631750"/>
              </a:xfrm>
              <a:custGeom>
                <a:avLst/>
                <a:gdLst>
                  <a:gd name="connsiteX0" fmla="*/ 0 w 679449"/>
                  <a:gd name="connsiteY0" fmla="*/ 631750 h 631750"/>
                  <a:gd name="connsiteX1" fmla="*/ 679449 w 679449"/>
                  <a:gd name="connsiteY1" fmla="*/ 631750 h 631750"/>
                  <a:gd name="connsiteX2" fmla="*/ 679449 w 679449"/>
                  <a:gd name="connsiteY2" fmla="*/ 165501 h 631750"/>
                  <a:gd name="connsiteX3" fmla="*/ 248293 w 679449"/>
                  <a:gd name="connsiteY3" fmla="*/ 165501 h 631750"/>
                  <a:gd name="connsiteX4" fmla="*/ 82792 w 679449"/>
                  <a:gd name="connsiteY4" fmla="*/ 0 h 631750"/>
                  <a:gd name="connsiteX5" fmla="*/ 82792 w 679449"/>
                  <a:gd name="connsiteY5" fmla="*/ 165501 h 631750"/>
                  <a:gd name="connsiteX6" fmla="*/ 0 w 679449"/>
                  <a:gd name="connsiteY6" fmla="*/ 165501 h 6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449" h="631750">
                    <a:moveTo>
                      <a:pt x="0" y="631750"/>
                    </a:moveTo>
                    <a:lnTo>
                      <a:pt x="679449" y="631750"/>
                    </a:lnTo>
                    <a:lnTo>
                      <a:pt x="679449" y="165501"/>
                    </a:lnTo>
                    <a:lnTo>
                      <a:pt x="248293" y="165501"/>
                    </a:lnTo>
                    <a:lnTo>
                      <a:pt x="82792" y="0"/>
                    </a:lnTo>
                    <a:lnTo>
                      <a:pt x="82792" y="165501"/>
                    </a:lnTo>
                    <a:lnTo>
                      <a:pt x="0" y="165501"/>
                    </a:lnTo>
                    <a:close/>
                  </a:path>
                </a:pathLst>
              </a:cu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grpSp>
    </p:spTree>
    <p:extLst>
      <p:ext uri="{BB962C8B-B14F-4D97-AF65-F5344CB8AC3E}">
        <p14:creationId xmlns:p14="http://schemas.microsoft.com/office/powerpoint/2010/main" val="329591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17" name="Picture 2" descr="https://images.pexels.com/photos/443399/pexels-photo-443399.jpeg?cs=srgb&amp;dl=architectural-design-buildings-city-443399.jpg&amp;fm=jpg">
            <a:extLst>
              <a:ext uri="{FF2B5EF4-FFF2-40B4-BE49-F238E27FC236}">
                <a16:creationId xmlns:a16="http://schemas.microsoft.com/office/drawing/2014/main" id="{BF9B6FE5-6D89-48FA-AE96-D5FE711A7EF5}"/>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EFD0DF2-A115-4F41-9801-CEBF9AB5CF1B}"/>
              </a:ext>
            </a:extLst>
          </p:cNvPr>
          <p:cNvSpPr/>
          <p:nvPr userDrawn="1"/>
        </p:nvSpPr>
        <p:spPr bwMode="auto">
          <a:xfrm>
            <a:off x="0" y="-1760"/>
            <a:ext cx="12192002" cy="6858000"/>
          </a:xfrm>
          <a:prstGeom prst="rect">
            <a:avLst/>
          </a:prstGeom>
          <a:gradFill flip="none" rotWithShape="1">
            <a:gsLst>
              <a:gs pos="76000">
                <a:schemeClr val="tx2">
                  <a:alpha val="0"/>
                </a:schemeClr>
              </a:gs>
              <a:gs pos="29000">
                <a:schemeClr val="tx2">
                  <a:alpha val="70000"/>
                </a:schemeClr>
              </a:gs>
              <a:gs pos="57000">
                <a:srgbClr val="0D0D0D">
                  <a:alpha val="30000"/>
                </a:srgbClr>
              </a:gs>
              <a:gs pos="48000">
                <a:schemeClr val="tx2">
                  <a:alpha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11024704" cy="553998"/>
          </a:xfrm>
          <a:noFill/>
        </p:spPr>
        <p:txBody>
          <a:bodyPr wrap="square" lIns="0" tIns="0" rIns="0" bIns="0" anchor="b" anchorCtr="0">
            <a:spAutoFit/>
          </a:bodyPr>
          <a:lstStyle>
            <a:lvl1pPr>
              <a:defRPr sz="3600" spc="-50" baseline="0">
                <a:gradFill>
                  <a:gsLst>
                    <a:gs pos="29000">
                      <a:schemeClr val="bg1"/>
                    </a:gs>
                    <a:gs pos="56000">
                      <a:schemeClr val="bg1"/>
                    </a:gs>
                  </a:gsLst>
                  <a:lin ang="5400000" scaled="0"/>
                </a:gradFill>
                <a:latin typeface="+mj-lt"/>
                <a:cs typeface="Segoe UI" panose="020B0502040204020203" pitchFamily="34" charset="0"/>
              </a:defRPr>
            </a:lvl1pPr>
          </a:lstStyle>
          <a:p>
            <a:r>
              <a:rPr lang="en-US"/>
              <a:t>Presentation title goes here</a:t>
            </a:r>
          </a:p>
        </p:txBody>
      </p:sp>
      <p:sp>
        <p:nvSpPr>
          <p:cNvPr id="5" name="Text Placeholder 4"/>
          <p:cNvSpPr>
            <a:spLocks noGrp="1"/>
          </p:cNvSpPr>
          <p:nvPr>
            <p:ph type="body" sz="quarter" idx="12" hasCustomPrompt="1"/>
          </p:nvPr>
        </p:nvSpPr>
        <p:spPr>
          <a:xfrm>
            <a:off x="584199" y="3962400"/>
            <a:ext cx="11024704" cy="307777"/>
          </a:xfrm>
          <a:noFill/>
        </p:spPr>
        <p:txBody>
          <a:bodyPr wrap="square" lIns="0" tIns="0" rIns="0" bIns="0">
            <a:spAutoFit/>
          </a:bodyPr>
          <a:lstStyle>
            <a:lvl1pPr marL="0" indent="0">
              <a:spcBef>
                <a:spcPts val="0"/>
              </a:spcBef>
              <a:buNone/>
              <a:defRPr sz="2000" spc="0" baseline="0">
                <a:gradFill>
                  <a:gsLst>
                    <a:gs pos="29000">
                      <a:schemeClr val="bg1"/>
                    </a:gs>
                    <a:gs pos="56000">
                      <a:schemeClr val="bg1"/>
                    </a:gs>
                  </a:gsLst>
                  <a:lin ang="5400000" scaled="0"/>
                </a:gradFill>
                <a:latin typeface="+mn-lt"/>
                <a:cs typeface="Segoe UI" panose="020B0502040204020203" pitchFamily="34" charset="0"/>
              </a:defRPr>
            </a:lvl1pPr>
          </a:lstStyle>
          <a:p>
            <a:pPr lvl="0"/>
            <a:r>
              <a:rPr lang="en-US"/>
              <a:t>Firstname Lastname, Job Title</a:t>
            </a:r>
          </a:p>
        </p:txBody>
      </p:sp>
      <p:grpSp>
        <p:nvGrpSpPr>
          <p:cNvPr id="2" name="Group 4">
            <a:extLst>
              <a:ext uri="{FF2B5EF4-FFF2-40B4-BE49-F238E27FC236}">
                <a16:creationId xmlns:a16="http://schemas.microsoft.com/office/drawing/2014/main" id="{DEB6A814-81EB-40DF-8878-4CAED82BEB11}"/>
              </a:ext>
            </a:extLst>
          </p:cNvPr>
          <p:cNvGrpSpPr>
            <a:grpSpLocks noChangeAspect="1"/>
          </p:cNvGrpSpPr>
          <p:nvPr userDrawn="1"/>
        </p:nvGrpSpPr>
        <p:grpSpPr bwMode="auto">
          <a:xfrm>
            <a:off x="582613" y="585788"/>
            <a:ext cx="1368426" cy="292100"/>
            <a:chOff x="367" y="369"/>
            <a:chExt cx="862" cy="184"/>
          </a:xfrm>
        </p:grpSpPr>
        <p:sp>
          <p:nvSpPr>
            <p:cNvPr id="4" name="Freeform 5">
              <a:extLst>
                <a:ext uri="{FF2B5EF4-FFF2-40B4-BE49-F238E27FC236}">
                  <a16:creationId xmlns:a16="http://schemas.microsoft.com/office/drawing/2014/main" id="{D61C6EC6-12A4-4A76-8AE2-FA4660392F03}"/>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298C5065-2F44-4F05-8C4C-2B35FCF752C0}"/>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24EC02A2-54C4-4661-95EE-C415D3F0A838}"/>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8">
              <a:extLst>
                <a:ext uri="{FF2B5EF4-FFF2-40B4-BE49-F238E27FC236}">
                  <a16:creationId xmlns:a16="http://schemas.microsoft.com/office/drawing/2014/main" id="{86C81D7C-4E30-4EE9-A295-13C975D82C28}"/>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57B3801F-A7F0-4BD6-895A-5E7B2C855F71}"/>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 name="Footer Placeholder 3">
            <a:extLst>
              <a:ext uri="{FF2B5EF4-FFF2-40B4-BE49-F238E27FC236}">
                <a16:creationId xmlns:a16="http://schemas.microsoft.com/office/drawing/2014/main" id="{A05B6D01-2E3C-49FC-8479-01E332AB4A53}"/>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79434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61294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Lunch</a:t>
            </a:r>
          </a:p>
        </p:txBody>
      </p:sp>
      <p:pic>
        <p:nvPicPr>
          <p:cNvPr id="182" name="Picture 181" descr="https://images.pexels.com/photos/443399/pexels-photo-443399.jpeg?cs=srgb&amp;dl=architectural-design-buildings-city-443399.jpg&amp;fm=jpg">
            <a:extLst>
              <a:ext uri="{FF2B5EF4-FFF2-40B4-BE49-F238E27FC236}">
                <a16:creationId xmlns:a16="http://schemas.microsoft.com/office/drawing/2014/main" id="{C2441EA6-0AD1-4653-BE16-6688B928D9AA}"/>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8714054" y="704402"/>
            <a:ext cx="3477946" cy="5418285"/>
          </a:xfrm>
          <a:custGeom>
            <a:avLst/>
            <a:gdLst>
              <a:gd name="connsiteX0" fmla="*/ 2709142 w 3477946"/>
              <a:gd name="connsiteY0" fmla="*/ 0 h 5418285"/>
              <a:gd name="connsiteX1" fmla="*/ 3255129 w 3477946"/>
              <a:gd name="connsiteY1" fmla="*/ 55040 h 5418285"/>
              <a:gd name="connsiteX2" fmla="*/ 3477946 w 3477946"/>
              <a:gd name="connsiteY2" fmla="*/ 112333 h 5418285"/>
              <a:gd name="connsiteX3" fmla="*/ 3477946 w 3477946"/>
              <a:gd name="connsiteY3" fmla="*/ 5305953 h 5418285"/>
              <a:gd name="connsiteX4" fmla="*/ 3255129 w 3477946"/>
              <a:gd name="connsiteY4" fmla="*/ 5363245 h 5418285"/>
              <a:gd name="connsiteX5" fmla="*/ 2709142 w 3477946"/>
              <a:gd name="connsiteY5" fmla="*/ 5418285 h 5418285"/>
              <a:gd name="connsiteX6" fmla="*/ 0 w 3477946"/>
              <a:gd name="connsiteY6" fmla="*/ 2709143 h 5418285"/>
              <a:gd name="connsiteX7" fmla="*/ 2709142 w 3477946"/>
              <a:gd name="connsiteY7" fmla="*/ 0 h 54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7946" h="5418285">
                <a:moveTo>
                  <a:pt x="2709142" y="0"/>
                </a:moveTo>
                <a:cubicBezTo>
                  <a:pt x="2896169" y="0"/>
                  <a:pt x="3078770" y="18952"/>
                  <a:pt x="3255129" y="55040"/>
                </a:cubicBezTo>
                <a:lnTo>
                  <a:pt x="3477946" y="112333"/>
                </a:lnTo>
                <a:lnTo>
                  <a:pt x="3477946" y="5305953"/>
                </a:lnTo>
                <a:lnTo>
                  <a:pt x="3255129" y="5363245"/>
                </a:lnTo>
                <a:cubicBezTo>
                  <a:pt x="3078770" y="5399333"/>
                  <a:pt x="2896169" y="5418285"/>
                  <a:pt x="2709142" y="5418285"/>
                </a:cubicBezTo>
                <a:cubicBezTo>
                  <a:pt x="1212925" y="5418285"/>
                  <a:pt x="0" y="4205360"/>
                  <a:pt x="0" y="2709143"/>
                </a:cubicBezTo>
                <a:cubicBezTo>
                  <a:pt x="0" y="1212925"/>
                  <a:pt x="1212925" y="0"/>
                  <a:pt x="2709142" y="0"/>
                </a:cubicBezTo>
                <a:close/>
              </a:path>
            </a:pathLst>
          </a:custGeom>
          <a:noFill/>
          <a:extLst>
            <a:ext uri="{909E8E84-426E-40DD-AFC4-6F175D3DCCD1}">
              <a14:hiddenFill xmlns:a14="http://schemas.microsoft.com/office/drawing/2010/main">
                <a:solidFill>
                  <a:srgbClr val="FFFFFF"/>
                </a:solidFill>
              </a14:hiddenFill>
            </a:ext>
          </a:extLst>
        </p:spPr>
      </p:pic>
      <p:grpSp>
        <p:nvGrpSpPr>
          <p:cNvPr id="184" name="Group 183">
            <a:extLst>
              <a:ext uri="{FF2B5EF4-FFF2-40B4-BE49-F238E27FC236}">
                <a16:creationId xmlns:a16="http://schemas.microsoft.com/office/drawing/2014/main" id="{18B1C3FA-09DF-4BC2-ABBF-1540CCDE275D}"/>
              </a:ext>
            </a:extLst>
          </p:cNvPr>
          <p:cNvGrpSpPr/>
          <p:nvPr/>
        </p:nvGrpSpPr>
        <p:grpSpPr>
          <a:xfrm rot="18900000">
            <a:off x="6575219" y="940073"/>
            <a:ext cx="3516020" cy="4191469"/>
            <a:chOff x="4886628" y="1498252"/>
            <a:chExt cx="3072467" cy="3662710"/>
          </a:xfrm>
        </p:grpSpPr>
        <p:sp>
          <p:nvSpPr>
            <p:cNvPr id="222" name="Oval 221">
              <a:extLst>
                <a:ext uri="{FF2B5EF4-FFF2-40B4-BE49-F238E27FC236}">
                  <a16:creationId xmlns:a16="http://schemas.microsoft.com/office/drawing/2014/main" id="{7FDEDE8D-0308-4BB0-8C72-1F0287FA2C7F}"/>
                </a:ext>
              </a:extLst>
            </p:cNvPr>
            <p:cNvSpPr/>
            <p:nvPr/>
          </p:nvSpPr>
          <p:spPr bwMode="gray">
            <a:xfrm>
              <a:off x="5367113" y="1642733"/>
              <a:ext cx="1421122" cy="14211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Freeform 92">
              <a:extLst>
                <a:ext uri="{FF2B5EF4-FFF2-40B4-BE49-F238E27FC236}">
                  <a16:creationId xmlns:a16="http://schemas.microsoft.com/office/drawing/2014/main" id="{C7B42973-6E1C-490B-8FB8-4EDF3422891E}"/>
                </a:ext>
              </a:extLst>
            </p:cNvPr>
            <p:cNvSpPr>
              <a:spLocks/>
            </p:cNvSpPr>
            <p:nvPr/>
          </p:nvSpPr>
          <p:spPr bwMode="gray">
            <a:xfrm>
              <a:off x="5919309" y="2610520"/>
              <a:ext cx="1846513" cy="1846514"/>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94">
              <a:extLst>
                <a:ext uri="{FF2B5EF4-FFF2-40B4-BE49-F238E27FC236}">
                  <a16:creationId xmlns:a16="http://schemas.microsoft.com/office/drawing/2014/main" id="{BC429005-FB58-4192-8F6A-465BCEC167F7}"/>
                </a:ext>
              </a:extLst>
            </p:cNvPr>
            <p:cNvSpPr>
              <a:spLocks/>
            </p:cNvSpPr>
            <p:nvPr/>
          </p:nvSpPr>
          <p:spPr bwMode="gray">
            <a:xfrm>
              <a:off x="7424752" y="2260922"/>
              <a:ext cx="534343" cy="535290"/>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95">
              <a:extLst>
                <a:ext uri="{FF2B5EF4-FFF2-40B4-BE49-F238E27FC236}">
                  <a16:creationId xmlns:a16="http://schemas.microsoft.com/office/drawing/2014/main" id="{0B4FEE0E-41EE-4201-A576-FB96B92E1BA7}"/>
                </a:ext>
              </a:extLst>
            </p:cNvPr>
            <p:cNvSpPr>
              <a:spLocks/>
            </p:cNvSpPr>
            <p:nvPr/>
          </p:nvSpPr>
          <p:spPr bwMode="gray">
            <a:xfrm>
              <a:off x="7042945" y="2522410"/>
              <a:ext cx="643295" cy="552343"/>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101">
              <a:extLst>
                <a:ext uri="{FF2B5EF4-FFF2-40B4-BE49-F238E27FC236}">
                  <a16:creationId xmlns:a16="http://schemas.microsoft.com/office/drawing/2014/main" id="{89FC0E39-BDE3-48B8-BD46-84C905A246C3}"/>
                </a:ext>
              </a:extLst>
            </p:cNvPr>
            <p:cNvSpPr>
              <a:spLocks/>
            </p:cNvSpPr>
            <p:nvPr/>
          </p:nvSpPr>
          <p:spPr bwMode="gray">
            <a:xfrm>
              <a:off x="4886628" y="3529512"/>
              <a:ext cx="1630503" cy="1631450"/>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102">
              <a:extLst>
                <a:ext uri="{FF2B5EF4-FFF2-40B4-BE49-F238E27FC236}">
                  <a16:creationId xmlns:a16="http://schemas.microsoft.com/office/drawing/2014/main" id="{92021457-E195-4DAE-B6D3-CF08A618D3BF}"/>
                </a:ext>
              </a:extLst>
            </p:cNvPr>
            <p:cNvSpPr>
              <a:spLocks/>
            </p:cNvSpPr>
            <p:nvPr/>
          </p:nvSpPr>
          <p:spPr bwMode="gray">
            <a:xfrm>
              <a:off x="5920258" y="3558882"/>
              <a:ext cx="596871" cy="837516"/>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197">
              <a:extLst>
                <a:ext uri="{FF2B5EF4-FFF2-40B4-BE49-F238E27FC236}">
                  <a16:creationId xmlns:a16="http://schemas.microsoft.com/office/drawing/2014/main" id="{8423E639-8609-49AF-AAD7-6A1F27E4A2D5}"/>
                </a:ext>
              </a:extLst>
            </p:cNvPr>
            <p:cNvSpPr>
              <a:spLocks/>
            </p:cNvSpPr>
            <p:nvPr/>
          </p:nvSpPr>
          <p:spPr bwMode="gray">
            <a:xfrm>
              <a:off x="6061422" y="2619993"/>
              <a:ext cx="677402" cy="438654"/>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006FC8"/>
            </a:solidFill>
            <a:ln w="9525">
              <a:solidFill>
                <a:srgbClr val="006FC8"/>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9" name="Oval 199">
              <a:extLst>
                <a:ext uri="{FF2B5EF4-FFF2-40B4-BE49-F238E27FC236}">
                  <a16:creationId xmlns:a16="http://schemas.microsoft.com/office/drawing/2014/main" id="{0A4D28DB-4982-404D-8DE0-9B12C5726D31}"/>
                </a:ext>
              </a:extLst>
            </p:cNvPr>
            <p:cNvSpPr>
              <a:spLocks noChangeArrowheads="1"/>
            </p:cNvSpPr>
            <p:nvPr/>
          </p:nvSpPr>
          <p:spPr bwMode="gray">
            <a:xfrm>
              <a:off x="4988944" y="1498252"/>
              <a:ext cx="438654" cy="4386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200">
              <a:extLst>
                <a:ext uri="{FF2B5EF4-FFF2-40B4-BE49-F238E27FC236}">
                  <a16:creationId xmlns:a16="http://schemas.microsoft.com/office/drawing/2014/main" id="{1BB8F3BB-5568-4E88-97B9-084AE75BD8FA}"/>
                </a:ext>
              </a:extLst>
            </p:cNvPr>
            <p:cNvSpPr>
              <a:spLocks/>
            </p:cNvSpPr>
            <p:nvPr/>
          </p:nvSpPr>
          <p:spPr bwMode="gray">
            <a:xfrm>
              <a:off x="5207803" y="1718053"/>
              <a:ext cx="456654" cy="534343"/>
            </a:xfrm>
            <a:custGeom>
              <a:avLst/>
              <a:gdLst>
                <a:gd name="T0" fmla="*/ 176 w 484"/>
                <a:gd name="T1" fmla="*/ 568 h 568"/>
                <a:gd name="T2" fmla="*/ 217 w 484"/>
                <a:gd name="T3" fmla="*/ 286 h 568"/>
                <a:gd name="T4" fmla="*/ 170 w 484"/>
                <a:gd name="T5" fmla="*/ 233 h 568"/>
                <a:gd name="T6" fmla="*/ 0 w 484"/>
                <a:gd name="T7" fmla="*/ 233 h 568"/>
                <a:gd name="T8" fmla="*/ 233 w 484"/>
                <a:gd name="T9" fmla="*/ 0 h 568"/>
                <a:gd name="T10" fmla="*/ 233 w 484"/>
                <a:gd name="T11" fmla="*/ 136 h 568"/>
                <a:gd name="T12" fmla="*/ 306 w 484"/>
                <a:gd name="T13" fmla="*/ 175 h 568"/>
                <a:gd name="T14" fmla="*/ 484 w 484"/>
                <a:gd name="T15" fmla="*/ 62 h 568"/>
                <a:gd name="T16" fmla="*/ 369 w 484"/>
                <a:gd name="T17" fmla="*/ 508 h 568"/>
                <a:gd name="T18" fmla="*/ 176 w 484"/>
                <a:gd name="T19"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568">
                  <a:moveTo>
                    <a:pt x="176" y="568"/>
                  </a:moveTo>
                  <a:cubicBezTo>
                    <a:pt x="217" y="286"/>
                    <a:pt x="217" y="286"/>
                    <a:pt x="217" y="286"/>
                  </a:cubicBezTo>
                  <a:cubicBezTo>
                    <a:pt x="221" y="258"/>
                    <a:pt x="199" y="233"/>
                    <a:pt x="170" y="233"/>
                  </a:cubicBezTo>
                  <a:cubicBezTo>
                    <a:pt x="0" y="233"/>
                    <a:pt x="0" y="233"/>
                    <a:pt x="0" y="233"/>
                  </a:cubicBezTo>
                  <a:cubicBezTo>
                    <a:pt x="233" y="0"/>
                    <a:pt x="233" y="0"/>
                    <a:pt x="233" y="0"/>
                  </a:cubicBezTo>
                  <a:cubicBezTo>
                    <a:pt x="233" y="136"/>
                    <a:pt x="233" y="136"/>
                    <a:pt x="233" y="136"/>
                  </a:cubicBezTo>
                  <a:cubicBezTo>
                    <a:pt x="233" y="173"/>
                    <a:pt x="274" y="195"/>
                    <a:pt x="306" y="175"/>
                  </a:cubicBezTo>
                  <a:cubicBezTo>
                    <a:pt x="484" y="62"/>
                    <a:pt x="484" y="62"/>
                    <a:pt x="484" y="62"/>
                  </a:cubicBezTo>
                  <a:cubicBezTo>
                    <a:pt x="369" y="508"/>
                    <a:pt x="369" y="508"/>
                    <a:pt x="369" y="508"/>
                  </a:cubicBezTo>
                  <a:lnTo>
                    <a:pt x="176" y="5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74">
            <a:extLst>
              <a:ext uri="{FF2B5EF4-FFF2-40B4-BE49-F238E27FC236}">
                <a16:creationId xmlns:a16="http://schemas.microsoft.com/office/drawing/2014/main" id="{70B9B5F5-CFEF-402F-A84D-CF041702E0C8}"/>
              </a:ext>
            </a:extLst>
          </p:cNvPr>
          <p:cNvGrpSpPr/>
          <p:nvPr userDrawn="1"/>
        </p:nvGrpSpPr>
        <p:grpSpPr>
          <a:xfrm>
            <a:off x="7931994" y="4027451"/>
            <a:ext cx="1067310" cy="922331"/>
            <a:chOff x="1364021" y="2865362"/>
            <a:chExt cx="1370402" cy="1184250"/>
          </a:xfrm>
        </p:grpSpPr>
        <p:sp>
          <p:nvSpPr>
            <p:cNvPr id="276" name="Freeform 118">
              <a:extLst>
                <a:ext uri="{FF2B5EF4-FFF2-40B4-BE49-F238E27FC236}">
                  <a16:creationId xmlns:a16="http://schemas.microsoft.com/office/drawing/2014/main" id="{F25654D2-8036-42C5-B35F-3DE13F03B5D8}"/>
                </a:ext>
              </a:extLst>
            </p:cNvPr>
            <p:cNvSpPr>
              <a:spLocks/>
            </p:cNvSpPr>
            <p:nvPr/>
          </p:nvSpPr>
          <p:spPr bwMode="auto">
            <a:xfrm>
              <a:off x="1364021" y="2865362"/>
              <a:ext cx="823825" cy="807982"/>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chemeClr val="tx1">
                <a:lumMod val="25000"/>
                <a:lumOff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119">
              <a:extLst>
                <a:ext uri="{FF2B5EF4-FFF2-40B4-BE49-F238E27FC236}">
                  <a16:creationId xmlns:a16="http://schemas.microsoft.com/office/drawing/2014/main" id="{EC5C73EF-B039-47E3-BE91-31F807E991E4}"/>
                </a:ext>
              </a:extLst>
            </p:cNvPr>
            <p:cNvSpPr>
              <a:spLocks/>
            </p:cNvSpPr>
            <p:nvPr/>
          </p:nvSpPr>
          <p:spPr bwMode="auto">
            <a:xfrm>
              <a:off x="1554135" y="2904969"/>
              <a:ext cx="633712" cy="768375"/>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120">
              <a:extLst>
                <a:ext uri="{FF2B5EF4-FFF2-40B4-BE49-F238E27FC236}">
                  <a16:creationId xmlns:a16="http://schemas.microsoft.com/office/drawing/2014/main" id="{630BA92D-5FDD-430A-AAB7-6246B9BA0206}"/>
                </a:ext>
              </a:extLst>
            </p:cNvPr>
            <p:cNvSpPr>
              <a:spLocks/>
            </p:cNvSpPr>
            <p:nvPr/>
          </p:nvSpPr>
          <p:spPr bwMode="auto">
            <a:xfrm>
              <a:off x="1514528" y="2865362"/>
              <a:ext cx="376268" cy="411913"/>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9" name="Freeform 121">
              <a:extLst>
                <a:ext uri="{FF2B5EF4-FFF2-40B4-BE49-F238E27FC236}">
                  <a16:creationId xmlns:a16="http://schemas.microsoft.com/office/drawing/2014/main" id="{B3448561-86CB-44B1-A97A-A7DFF5429476}"/>
                </a:ext>
              </a:extLst>
            </p:cNvPr>
            <p:cNvSpPr>
              <a:spLocks/>
            </p:cNvSpPr>
            <p:nvPr/>
          </p:nvSpPr>
          <p:spPr bwMode="auto">
            <a:xfrm>
              <a:off x="1954164" y="3455507"/>
              <a:ext cx="237642" cy="594105"/>
            </a:xfrm>
            <a:custGeom>
              <a:avLst/>
              <a:gdLst>
                <a:gd name="T0" fmla="*/ 64 w 64"/>
                <a:gd name="T1" fmla="*/ 151 h 162"/>
                <a:gd name="T2" fmla="*/ 64 w 64"/>
                <a:gd name="T3" fmla="*/ 11 h 162"/>
                <a:gd name="T4" fmla="*/ 53 w 64"/>
                <a:gd name="T5" fmla="*/ 0 h 162"/>
                <a:gd name="T6" fmla="*/ 45 w 64"/>
                <a:gd name="T7" fmla="*/ 0 h 162"/>
                <a:gd name="T8" fmla="*/ 11 w 64"/>
                <a:gd name="T9" fmla="*/ 0 h 162"/>
                <a:gd name="T10" fmla="*/ 0 w 64"/>
                <a:gd name="T11" fmla="*/ 11 h 162"/>
                <a:gd name="T12" fmla="*/ 0 w 64"/>
                <a:gd name="T13" fmla="*/ 151 h 162"/>
                <a:gd name="T14" fmla="*/ 11 w 64"/>
                <a:gd name="T15" fmla="*/ 162 h 162"/>
                <a:gd name="T16" fmla="*/ 45 w 64"/>
                <a:gd name="T17" fmla="*/ 162 h 162"/>
                <a:gd name="T18" fmla="*/ 53 w 64"/>
                <a:gd name="T19" fmla="*/ 162 h 162"/>
                <a:gd name="T20" fmla="*/ 64 w 64"/>
                <a:gd name="T21" fmla="*/ 15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62">
                  <a:moveTo>
                    <a:pt x="64" y="151"/>
                  </a:moveTo>
                  <a:cubicBezTo>
                    <a:pt x="64" y="11"/>
                    <a:pt x="64" y="11"/>
                    <a:pt x="64" y="11"/>
                  </a:cubicBezTo>
                  <a:cubicBezTo>
                    <a:pt x="64" y="5"/>
                    <a:pt x="59" y="0"/>
                    <a:pt x="53" y="0"/>
                  </a:cubicBezTo>
                  <a:cubicBezTo>
                    <a:pt x="45" y="0"/>
                    <a:pt x="45" y="0"/>
                    <a:pt x="45" y="0"/>
                  </a:cubicBezTo>
                  <a:cubicBezTo>
                    <a:pt x="11" y="0"/>
                    <a:pt x="11" y="0"/>
                    <a:pt x="11" y="0"/>
                  </a:cubicBezTo>
                  <a:cubicBezTo>
                    <a:pt x="5" y="0"/>
                    <a:pt x="0" y="5"/>
                    <a:pt x="0" y="11"/>
                  </a:cubicBezTo>
                  <a:cubicBezTo>
                    <a:pt x="0" y="151"/>
                    <a:pt x="0" y="151"/>
                    <a:pt x="0" y="151"/>
                  </a:cubicBezTo>
                  <a:cubicBezTo>
                    <a:pt x="0" y="157"/>
                    <a:pt x="5" y="162"/>
                    <a:pt x="11" y="162"/>
                  </a:cubicBezTo>
                  <a:cubicBezTo>
                    <a:pt x="45" y="162"/>
                    <a:pt x="45" y="162"/>
                    <a:pt x="45" y="162"/>
                  </a:cubicBezTo>
                  <a:cubicBezTo>
                    <a:pt x="53" y="162"/>
                    <a:pt x="53" y="162"/>
                    <a:pt x="53" y="162"/>
                  </a:cubicBezTo>
                  <a:cubicBezTo>
                    <a:pt x="59" y="162"/>
                    <a:pt x="64" y="157"/>
                    <a:pt x="64" y="151"/>
                  </a:cubicBezTo>
                  <a:close/>
                </a:path>
              </a:pathLst>
            </a:custGeom>
            <a:solidFill>
              <a:srgbClr val="005A9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122">
              <a:extLst>
                <a:ext uri="{FF2B5EF4-FFF2-40B4-BE49-F238E27FC236}">
                  <a16:creationId xmlns:a16="http://schemas.microsoft.com/office/drawing/2014/main" id="{1E875FCC-9ACA-4678-A61D-BEA1680D6C2C}"/>
                </a:ext>
              </a:extLst>
            </p:cNvPr>
            <p:cNvSpPr>
              <a:spLocks/>
            </p:cNvSpPr>
            <p:nvPr/>
          </p:nvSpPr>
          <p:spPr bwMode="auto">
            <a:xfrm>
              <a:off x="2120513" y="3455507"/>
              <a:ext cx="71293" cy="594105"/>
            </a:xfrm>
            <a:custGeom>
              <a:avLst/>
              <a:gdLst>
                <a:gd name="T0" fmla="*/ 8 w 19"/>
                <a:gd name="T1" fmla="*/ 0 h 162"/>
                <a:gd name="T2" fmla="*/ 0 w 19"/>
                <a:gd name="T3" fmla="*/ 0 h 162"/>
                <a:gd name="T4" fmla="*/ 0 w 19"/>
                <a:gd name="T5" fmla="*/ 162 h 162"/>
                <a:gd name="T6" fmla="*/ 8 w 19"/>
                <a:gd name="T7" fmla="*/ 162 h 162"/>
                <a:gd name="T8" fmla="*/ 19 w 19"/>
                <a:gd name="T9" fmla="*/ 151 h 162"/>
                <a:gd name="T10" fmla="*/ 19 w 19"/>
                <a:gd name="T11" fmla="*/ 11 h 162"/>
                <a:gd name="T12" fmla="*/ 8 w 19"/>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19" h="162">
                  <a:moveTo>
                    <a:pt x="8" y="0"/>
                  </a:moveTo>
                  <a:cubicBezTo>
                    <a:pt x="0" y="0"/>
                    <a:pt x="0" y="0"/>
                    <a:pt x="0" y="0"/>
                  </a:cubicBezTo>
                  <a:cubicBezTo>
                    <a:pt x="0" y="162"/>
                    <a:pt x="0" y="162"/>
                    <a:pt x="0" y="162"/>
                  </a:cubicBezTo>
                  <a:cubicBezTo>
                    <a:pt x="8" y="162"/>
                    <a:pt x="8" y="162"/>
                    <a:pt x="8" y="162"/>
                  </a:cubicBezTo>
                  <a:cubicBezTo>
                    <a:pt x="14" y="162"/>
                    <a:pt x="19" y="157"/>
                    <a:pt x="19" y="151"/>
                  </a:cubicBezTo>
                  <a:cubicBezTo>
                    <a:pt x="19" y="11"/>
                    <a:pt x="19" y="11"/>
                    <a:pt x="19" y="11"/>
                  </a:cubicBezTo>
                  <a:cubicBezTo>
                    <a:pt x="19" y="5"/>
                    <a:pt x="14" y="0"/>
                    <a:pt x="8" y="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1" name="Freeform 123">
              <a:extLst>
                <a:ext uri="{FF2B5EF4-FFF2-40B4-BE49-F238E27FC236}">
                  <a16:creationId xmlns:a16="http://schemas.microsoft.com/office/drawing/2014/main" id="{3F87ACFB-3977-4396-8765-8ABA388E9AE5}"/>
                </a:ext>
              </a:extLst>
            </p:cNvPr>
            <p:cNvSpPr>
              <a:spLocks/>
            </p:cNvSpPr>
            <p:nvPr/>
          </p:nvSpPr>
          <p:spPr bwMode="auto">
            <a:xfrm>
              <a:off x="2223492" y="3360451"/>
              <a:ext cx="233683" cy="689161"/>
            </a:xfrm>
            <a:custGeom>
              <a:avLst/>
              <a:gdLst>
                <a:gd name="T0" fmla="*/ 63 w 63"/>
                <a:gd name="T1" fmla="*/ 177 h 188"/>
                <a:gd name="T2" fmla="*/ 63 w 63"/>
                <a:gd name="T3" fmla="*/ 11 h 188"/>
                <a:gd name="T4" fmla="*/ 52 w 63"/>
                <a:gd name="T5" fmla="*/ 0 h 188"/>
                <a:gd name="T6" fmla="*/ 44 w 63"/>
                <a:gd name="T7" fmla="*/ 0 h 188"/>
                <a:gd name="T8" fmla="*/ 44 w 63"/>
                <a:gd name="T9" fmla="*/ 0 h 188"/>
                <a:gd name="T10" fmla="*/ 11 w 63"/>
                <a:gd name="T11" fmla="*/ 0 h 188"/>
                <a:gd name="T12" fmla="*/ 0 w 63"/>
                <a:gd name="T13" fmla="*/ 11 h 188"/>
                <a:gd name="T14" fmla="*/ 0 w 63"/>
                <a:gd name="T15" fmla="*/ 177 h 188"/>
                <a:gd name="T16" fmla="*/ 10 w 63"/>
                <a:gd name="T17" fmla="*/ 188 h 188"/>
                <a:gd name="T18" fmla="*/ 44 w 63"/>
                <a:gd name="T19" fmla="*/ 188 h 188"/>
                <a:gd name="T20" fmla="*/ 44 w 63"/>
                <a:gd name="T21" fmla="*/ 188 h 188"/>
                <a:gd name="T22" fmla="*/ 52 w 63"/>
                <a:gd name="T23" fmla="*/ 188 h 188"/>
                <a:gd name="T24" fmla="*/ 63 w 63"/>
                <a:gd name="T25" fmla="*/ 1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88">
                  <a:moveTo>
                    <a:pt x="63" y="177"/>
                  </a:moveTo>
                  <a:cubicBezTo>
                    <a:pt x="63" y="11"/>
                    <a:pt x="63" y="11"/>
                    <a:pt x="63" y="11"/>
                  </a:cubicBezTo>
                  <a:cubicBezTo>
                    <a:pt x="63" y="5"/>
                    <a:pt x="58" y="1"/>
                    <a:pt x="52" y="0"/>
                  </a:cubicBezTo>
                  <a:cubicBezTo>
                    <a:pt x="44" y="0"/>
                    <a:pt x="44" y="0"/>
                    <a:pt x="44" y="0"/>
                  </a:cubicBezTo>
                  <a:cubicBezTo>
                    <a:pt x="44" y="0"/>
                    <a:pt x="44" y="0"/>
                    <a:pt x="44" y="0"/>
                  </a:cubicBezTo>
                  <a:cubicBezTo>
                    <a:pt x="11" y="0"/>
                    <a:pt x="11" y="0"/>
                    <a:pt x="11" y="0"/>
                  </a:cubicBezTo>
                  <a:cubicBezTo>
                    <a:pt x="5" y="0"/>
                    <a:pt x="0" y="5"/>
                    <a:pt x="0" y="11"/>
                  </a:cubicBezTo>
                  <a:cubicBezTo>
                    <a:pt x="0" y="177"/>
                    <a:pt x="0" y="177"/>
                    <a:pt x="0" y="177"/>
                  </a:cubicBezTo>
                  <a:cubicBezTo>
                    <a:pt x="0" y="183"/>
                    <a:pt x="4" y="188"/>
                    <a:pt x="10" y="188"/>
                  </a:cubicBezTo>
                  <a:cubicBezTo>
                    <a:pt x="44" y="188"/>
                    <a:pt x="44" y="188"/>
                    <a:pt x="44" y="188"/>
                  </a:cubicBezTo>
                  <a:cubicBezTo>
                    <a:pt x="44" y="188"/>
                    <a:pt x="44" y="188"/>
                    <a:pt x="44" y="188"/>
                  </a:cubicBezTo>
                  <a:cubicBezTo>
                    <a:pt x="52" y="188"/>
                    <a:pt x="52" y="188"/>
                    <a:pt x="52" y="188"/>
                  </a:cubicBezTo>
                  <a:cubicBezTo>
                    <a:pt x="58" y="188"/>
                    <a:pt x="63" y="183"/>
                    <a:pt x="63" y="177"/>
                  </a:cubicBezTo>
                  <a:close/>
                </a:path>
              </a:pathLst>
            </a:custGeom>
            <a:solidFill>
              <a:srgbClr val="005A9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2" name="Freeform 124">
              <a:extLst>
                <a:ext uri="{FF2B5EF4-FFF2-40B4-BE49-F238E27FC236}">
                  <a16:creationId xmlns:a16="http://schemas.microsoft.com/office/drawing/2014/main" id="{BDAA476D-7C18-4D3E-942C-8FF57D6FECE4}"/>
                </a:ext>
              </a:extLst>
            </p:cNvPr>
            <p:cNvSpPr>
              <a:spLocks/>
            </p:cNvSpPr>
            <p:nvPr/>
          </p:nvSpPr>
          <p:spPr bwMode="auto">
            <a:xfrm>
              <a:off x="2385881" y="3360451"/>
              <a:ext cx="71293" cy="689161"/>
            </a:xfrm>
            <a:custGeom>
              <a:avLst/>
              <a:gdLst>
                <a:gd name="T0" fmla="*/ 8 w 19"/>
                <a:gd name="T1" fmla="*/ 0 h 188"/>
                <a:gd name="T2" fmla="*/ 0 w 19"/>
                <a:gd name="T3" fmla="*/ 0 h 188"/>
                <a:gd name="T4" fmla="*/ 0 w 19"/>
                <a:gd name="T5" fmla="*/ 188 h 188"/>
                <a:gd name="T6" fmla="*/ 8 w 19"/>
                <a:gd name="T7" fmla="*/ 188 h 188"/>
                <a:gd name="T8" fmla="*/ 19 w 19"/>
                <a:gd name="T9" fmla="*/ 177 h 188"/>
                <a:gd name="T10" fmla="*/ 19 w 19"/>
                <a:gd name="T11" fmla="*/ 11 h 188"/>
                <a:gd name="T12" fmla="*/ 8 w 19"/>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9" h="188">
                  <a:moveTo>
                    <a:pt x="8" y="0"/>
                  </a:moveTo>
                  <a:cubicBezTo>
                    <a:pt x="0" y="0"/>
                    <a:pt x="0" y="0"/>
                    <a:pt x="0" y="0"/>
                  </a:cubicBezTo>
                  <a:cubicBezTo>
                    <a:pt x="0" y="188"/>
                    <a:pt x="0" y="188"/>
                    <a:pt x="0" y="188"/>
                  </a:cubicBezTo>
                  <a:cubicBezTo>
                    <a:pt x="8" y="188"/>
                    <a:pt x="8" y="188"/>
                    <a:pt x="8" y="188"/>
                  </a:cubicBezTo>
                  <a:cubicBezTo>
                    <a:pt x="14" y="188"/>
                    <a:pt x="19" y="183"/>
                    <a:pt x="19" y="177"/>
                  </a:cubicBezTo>
                  <a:cubicBezTo>
                    <a:pt x="19" y="11"/>
                    <a:pt x="19" y="11"/>
                    <a:pt x="19" y="11"/>
                  </a:cubicBezTo>
                  <a:cubicBezTo>
                    <a:pt x="19" y="5"/>
                    <a:pt x="14" y="1"/>
                    <a:pt x="8" y="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125">
              <a:extLst>
                <a:ext uri="{FF2B5EF4-FFF2-40B4-BE49-F238E27FC236}">
                  <a16:creationId xmlns:a16="http://schemas.microsoft.com/office/drawing/2014/main" id="{4F4960C5-6EE0-4D55-B4D8-F22A99594146}"/>
                </a:ext>
              </a:extLst>
            </p:cNvPr>
            <p:cNvSpPr>
              <a:spLocks/>
            </p:cNvSpPr>
            <p:nvPr/>
          </p:nvSpPr>
          <p:spPr bwMode="auto">
            <a:xfrm>
              <a:off x="2500740" y="3182218"/>
              <a:ext cx="233683" cy="867394"/>
            </a:xfrm>
            <a:custGeom>
              <a:avLst/>
              <a:gdLst>
                <a:gd name="T0" fmla="*/ 63 w 63"/>
                <a:gd name="T1" fmla="*/ 225 h 236"/>
                <a:gd name="T2" fmla="*/ 63 w 63"/>
                <a:gd name="T3" fmla="*/ 11 h 236"/>
                <a:gd name="T4" fmla="*/ 53 w 63"/>
                <a:gd name="T5" fmla="*/ 0 h 236"/>
                <a:gd name="T6" fmla="*/ 45 w 63"/>
                <a:gd name="T7" fmla="*/ 0 h 236"/>
                <a:gd name="T8" fmla="*/ 11 w 63"/>
                <a:gd name="T9" fmla="*/ 0 h 236"/>
                <a:gd name="T10" fmla="*/ 0 w 63"/>
                <a:gd name="T11" fmla="*/ 11 h 236"/>
                <a:gd name="T12" fmla="*/ 0 w 63"/>
                <a:gd name="T13" fmla="*/ 225 h 236"/>
                <a:gd name="T14" fmla="*/ 11 w 63"/>
                <a:gd name="T15" fmla="*/ 236 h 236"/>
                <a:gd name="T16" fmla="*/ 44 w 63"/>
                <a:gd name="T17" fmla="*/ 236 h 236"/>
                <a:gd name="T18" fmla="*/ 52 w 63"/>
                <a:gd name="T19" fmla="*/ 236 h 236"/>
                <a:gd name="T20" fmla="*/ 63 w 63"/>
                <a:gd name="T21" fmla="*/ 2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236">
                  <a:moveTo>
                    <a:pt x="63" y="225"/>
                  </a:moveTo>
                  <a:cubicBezTo>
                    <a:pt x="63" y="11"/>
                    <a:pt x="63" y="11"/>
                    <a:pt x="63" y="11"/>
                  </a:cubicBezTo>
                  <a:cubicBezTo>
                    <a:pt x="63" y="5"/>
                    <a:pt x="58" y="0"/>
                    <a:pt x="53" y="0"/>
                  </a:cubicBezTo>
                  <a:cubicBezTo>
                    <a:pt x="45" y="0"/>
                    <a:pt x="45" y="0"/>
                    <a:pt x="45" y="0"/>
                  </a:cubicBezTo>
                  <a:cubicBezTo>
                    <a:pt x="11" y="0"/>
                    <a:pt x="11" y="0"/>
                    <a:pt x="11" y="0"/>
                  </a:cubicBezTo>
                  <a:cubicBezTo>
                    <a:pt x="5" y="0"/>
                    <a:pt x="0" y="5"/>
                    <a:pt x="0" y="11"/>
                  </a:cubicBezTo>
                  <a:cubicBezTo>
                    <a:pt x="0" y="225"/>
                    <a:pt x="0" y="225"/>
                    <a:pt x="0" y="225"/>
                  </a:cubicBezTo>
                  <a:cubicBezTo>
                    <a:pt x="0" y="231"/>
                    <a:pt x="5" y="236"/>
                    <a:pt x="11" y="236"/>
                  </a:cubicBezTo>
                  <a:cubicBezTo>
                    <a:pt x="44" y="236"/>
                    <a:pt x="44" y="236"/>
                    <a:pt x="44" y="236"/>
                  </a:cubicBezTo>
                  <a:cubicBezTo>
                    <a:pt x="52" y="236"/>
                    <a:pt x="52" y="236"/>
                    <a:pt x="52" y="236"/>
                  </a:cubicBezTo>
                  <a:cubicBezTo>
                    <a:pt x="58" y="236"/>
                    <a:pt x="63" y="231"/>
                    <a:pt x="63" y="225"/>
                  </a:cubicBezTo>
                  <a:close/>
                </a:path>
              </a:pathLst>
            </a:custGeom>
            <a:solidFill>
              <a:srgbClr val="005A9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126">
              <a:extLst>
                <a:ext uri="{FF2B5EF4-FFF2-40B4-BE49-F238E27FC236}">
                  <a16:creationId xmlns:a16="http://schemas.microsoft.com/office/drawing/2014/main" id="{ECA4D5E3-0602-4E95-8231-751F200976FB}"/>
                </a:ext>
              </a:extLst>
            </p:cNvPr>
            <p:cNvSpPr>
              <a:spLocks/>
            </p:cNvSpPr>
            <p:nvPr/>
          </p:nvSpPr>
          <p:spPr bwMode="auto">
            <a:xfrm>
              <a:off x="2663130" y="3182218"/>
              <a:ext cx="71293" cy="867394"/>
            </a:xfrm>
            <a:custGeom>
              <a:avLst/>
              <a:gdLst>
                <a:gd name="T0" fmla="*/ 9 w 19"/>
                <a:gd name="T1" fmla="*/ 0 h 236"/>
                <a:gd name="T2" fmla="*/ 1 w 19"/>
                <a:gd name="T3" fmla="*/ 0 h 236"/>
                <a:gd name="T4" fmla="*/ 0 w 19"/>
                <a:gd name="T5" fmla="*/ 236 h 236"/>
                <a:gd name="T6" fmla="*/ 8 w 19"/>
                <a:gd name="T7" fmla="*/ 236 h 236"/>
                <a:gd name="T8" fmla="*/ 19 w 19"/>
                <a:gd name="T9" fmla="*/ 225 h 236"/>
                <a:gd name="T10" fmla="*/ 19 w 19"/>
                <a:gd name="T11" fmla="*/ 11 h 236"/>
                <a:gd name="T12" fmla="*/ 9 w 19"/>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9" h="236">
                  <a:moveTo>
                    <a:pt x="9" y="0"/>
                  </a:moveTo>
                  <a:cubicBezTo>
                    <a:pt x="1" y="0"/>
                    <a:pt x="1" y="0"/>
                    <a:pt x="1" y="0"/>
                  </a:cubicBezTo>
                  <a:cubicBezTo>
                    <a:pt x="0" y="236"/>
                    <a:pt x="0" y="236"/>
                    <a:pt x="0" y="236"/>
                  </a:cubicBezTo>
                  <a:cubicBezTo>
                    <a:pt x="8" y="236"/>
                    <a:pt x="8" y="236"/>
                    <a:pt x="8" y="236"/>
                  </a:cubicBezTo>
                  <a:cubicBezTo>
                    <a:pt x="14" y="236"/>
                    <a:pt x="19" y="231"/>
                    <a:pt x="19" y="225"/>
                  </a:cubicBezTo>
                  <a:cubicBezTo>
                    <a:pt x="19" y="11"/>
                    <a:pt x="19" y="11"/>
                    <a:pt x="19" y="11"/>
                  </a:cubicBezTo>
                  <a:cubicBezTo>
                    <a:pt x="19" y="5"/>
                    <a:pt x="14" y="0"/>
                    <a:pt x="9" y="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5" name="Freeform 127">
              <a:extLst>
                <a:ext uri="{FF2B5EF4-FFF2-40B4-BE49-F238E27FC236}">
                  <a16:creationId xmlns:a16="http://schemas.microsoft.com/office/drawing/2014/main" id="{3C632EEA-7FAD-4955-AA77-52FC39BE598C}"/>
                </a:ext>
              </a:extLst>
            </p:cNvPr>
            <p:cNvSpPr>
              <a:spLocks/>
            </p:cNvSpPr>
            <p:nvPr/>
          </p:nvSpPr>
          <p:spPr bwMode="auto">
            <a:xfrm>
              <a:off x="2076947" y="3011909"/>
              <a:ext cx="546577" cy="360425"/>
            </a:xfrm>
            <a:custGeom>
              <a:avLst/>
              <a:gdLst>
                <a:gd name="T0" fmla="*/ 68 w 138"/>
                <a:gd name="T1" fmla="*/ 65 h 91"/>
                <a:gd name="T2" fmla="*/ 1 w 138"/>
                <a:gd name="T3" fmla="*/ 91 h 91"/>
                <a:gd name="T4" fmla="*/ 0 w 138"/>
                <a:gd name="T5" fmla="*/ 88 h 91"/>
                <a:gd name="T6" fmla="*/ 67 w 138"/>
                <a:gd name="T7" fmla="*/ 61 h 91"/>
                <a:gd name="T8" fmla="*/ 135 w 138"/>
                <a:gd name="T9" fmla="*/ 0 h 91"/>
                <a:gd name="T10" fmla="*/ 138 w 138"/>
                <a:gd name="T11" fmla="*/ 2 h 91"/>
                <a:gd name="T12" fmla="*/ 68 w 138"/>
                <a:gd name="T13" fmla="*/ 65 h 91"/>
              </a:gdLst>
              <a:ahLst/>
              <a:cxnLst>
                <a:cxn ang="0">
                  <a:pos x="T0" y="T1"/>
                </a:cxn>
                <a:cxn ang="0">
                  <a:pos x="T2" y="T3"/>
                </a:cxn>
                <a:cxn ang="0">
                  <a:pos x="T4" y="T5"/>
                </a:cxn>
                <a:cxn ang="0">
                  <a:pos x="T6" y="T7"/>
                </a:cxn>
                <a:cxn ang="0">
                  <a:pos x="T8" y="T9"/>
                </a:cxn>
                <a:cxn ang="0">
                  <a:pos x="T10" y="T11"/>
                </a:cxn>
                <a:cxn ang="0">
                  <a:pos x="T12" y="T13"/>
                </a:cxn>
              </a:cxnLst>
              <a:rect l="0" t="0" r="r" b="b"/>
              <a:pathLst>
                <a:path w="138" h="91">
                  <a:moveTo>
                    <a:pt x="68" y="65"/>
                  </a:moveTo>
                  <a:lnTo>
                    <a:pt x="1" y="91"/>
                  </a:lnTo>
                  <a:lnTo>
                    <a:pt x="0" y="88"/>
                  </a:lnTo>
                  <a:lnTo>
                    <a:pt x="67" y="61"/>
                  </a:lnTo>
                  <a:lnTo>
                    <a:pt x="135" y="0"/>
                  </a:lnTo>
                  <a:lnTo>
                    <a:pt x="138" y="2"/>
                  </a:lnTo>
                  <a:lnTo>
                    <a:pt x="68" y="65"/>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128">
              <a:extLst>
                <a:ext uri="{FF2B5EF4-FFF2-40B4-BE49-F238E27FC236}">
                  <a16:creationId xmlns:a16="http://schemas.microsoft.com/office/drawing/2014/main" id="{8CEF091B-4DD4-4589-AC00-10FDCFDC9F5F}"/>
                </a:ext>
              </a:extLst>
            </p:cNvPr>
            <p:cNvSpPr>
              <a:spLocks/>
            </p:cNvSpPr>
            <p:nvPr/>
          </p:nvSpPr>
          <p:spPr bwMode="auto">
            <a:xfrm>
              <a:off x="2029419" y="3316882"/>
              <a:ext cx="99019" cy="99019"/>
            </a:xfrm>
            <a:custGeom>
              <a:avLst/>
              <a:gdLst>
                <a:gd name="T0" fmla="*/ 22 w 27"/>
                <a:gd name="T1" fmla="*/ 5 h 26"/>
                <a:gd name="T2" fmla="*/ 22 w 27"/>
                <a:gd name="T3" fmla="*/ 22 h 26"/>
                <a:gd name="T4" fmla="*/ 5 w 27"/>
                <a:gd name="T5" fmla="*/ 21 h 26"/>
                <a:gd name="T6" fmla="*/ 5 w 27"/>
                <a:gd name="T7" fmla="*/ 4 h 26"/>
                <a:gd name="T8" fmla="*/ 22 w 27"/>
                <a:gd name="T9" fmla="*/ 5 h 26"/>
              </a:gdLst>
              <a:ahLst/>
              <a:cxnLst>
                <a:cxn ang="0">
                  <a:pos x="T0" y="T1"/>
                </a:cxn>
                <a:cxn ang="0">
                  <a:pos x="T2" y="T3"/>
                </a:cxn>
                <a:cxn ang="0">
                  <a:pos x="T4" y="T5"/>
                </a:cxn>
                <a:cxn ang="0">
                  <a:pos x="T6" y="T7"/>
                </a:cxn>
                <a:cxn ang="0">
                  <a:pos x="T8" y="T9"/>
                </a:cxn>
              </a:cxnLst>
              <a:rect l="0" t="0" r="r" b="b"/>
              <a:pathLst>
                <a:path w="27" h="26">
                  <a:moveTo>
                    <a:pt x="22" y="5"/>
                  </a:moveTo>
                  <a:cubicBezTo>
                    <a:pt x="27" y="9"/>
                    <a:pt x="27" y="17"/>
                    <a:pt x="22" y="22"/>
                  </a:cubicBezTo>
                  <a:cubicBezTo>
                    <a:pt x="17" y="26"/>
                    <a:pt x="9" y="26"/>
                    <a:pt x="5" y="21"/>
                  </a:cubicBezTo>
                  <a:cubicBezTo>
                    <a:pt x="0" y="16"/>
                    <a:pt x="0" y="9"/>
                    <a:pt x="5" y="4"/>
                  </a:cubicBezTo>
                  <a:cubicBezTo>
                    <a:pt x="10" y="0"/>
                    <a:pt x="18" y="0"/>
                    <a:pt x="22" y="5"/>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129">
              <a:extLst>
                <a:ext uri="{FF2B5EF4-FFF2-40B4-BE49-F238E27FC236}">
                  <a16:creationId xmlns:a16="http://schemas.microsoft.com/office/drawing/2014/main" id="{E34C9D57-6CFF-4F60-80D4-9315978325C1}"/>
                </a:ext>
              </a:extLst>
            </p:cNvPr>
            <p:cNvSpPr>
              <a:spLocks/>
            </p:cNvSpPr>
            <p:nvPr/>
          </p:nvSpPr>
          <p:spPr bwMode="auto">
            <a:xfrm>
              <a:off x="2302706" y="3217865"/>
              <a:ext cx="87135" cy="87135"/>
            </a:xfrm>
            <a:custGeom>
              <a:avLst/>
              <a:gdLst>
                <a:gd name="T0" fmla="*/ 24 w 24"/>
                <a:gd name="T1" fmla="*/ 12 h 24"/>
                <a:gd name="T2" fmla="*/ 12 w 24"/>
                <a:gd name="T3" fmla="*/ 24 h 24"/>
                <a:gd name="T4" fmla="*/ 0 w 24"/>
                <a:gd name="T5" fmla="*/ 12 h 24"/>
                <a:gd name="T6" fmla="*/ 12 w 24"/>
                <a:gd name="T7" fmla="*/ 0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9"/>
                    <a:pt x="18" y="24"/>
                    <a:pt x="12" y="24"/>
                  </a:cubicBezTo>
                  <a:cubicBezTo>
                    <a:pt x="5" y="24"/>
                    <a:pt x="0" y="19"/>
                    <a:pt x="0" y="12"/>
                  </a:cubicBezTo>
                  <a:cubicBezTo>
                    <a:pt x="0" y="5"/>
                    <a:pt x="5" y="0"/>
                    <a:pt x="12" y="0"/>
                  </a:cubicBezTo>
                  <a:cubicBezTo>
                    <a:pt x="19" y="0"/>
                    <a:pt x="24" y="5"/>
                    <a:pt x="24" y="12"/>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8" name="Oval 130">
              <a:extLst>
                <a:ext uri="{FF2B5EF4-FFF2-40B4-BE49-F238E27FC236}">
                  <a16:creationId xmlns:a16="http://schemas.microsoft.com/office/drawing/2014/main" id="{93CEBC7F-563F-4BDB-946A-238AEE9C6C97}"/>
                </a:ext>
              </a:extLst>
            </p:cNvPr>
            <p:cNvSpPr>
              <a:spLocks noChangeArrowheads="1"/>
            </p:cNvSpPr>
            <p:nvPr/>
          </p:nvSpPr>
          <p:spPr bwMode="auto">
            <a:xfrm>
              <a:off x="2575995" y="2968340"/>
              <a:ext cx="87135" cy="91097"/>
            </a:xfrm>
            <a:prstGeom prst="ellipse">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9" name="Group 288">
            <a:extLst>
              <a:ext uri="{FF2B5EF4-FFF2-40B4-BE49-F238E27FC236}">
                <a16:creationId xmlns:a16="http://schemas.microsoft.com/office/drawing/2014/main" id="{B727CE8C-1830-4DCD-92D0-CBCB4F374F64}"/>
              </a:ext>
            </a:extLst>
          </p:cNvPr>
          <p:cNvGrpSpPr/>
          <p:nvPr userDrawn="1"/>
        </p:nvGrpSpPr>
        <p:grpSpPr>
          <a:xfrm>
            <a:off x="6722476" y="1992629"/>
            <a:ext cx="1030562" cy="1030562"/>
            <a:chOff x="10373711" y="3565873"/>
            <a:chExt cx="882870" cy="882870"/>
          </a:xfrm>
        </p:grpSpPr>
        <p:grpSp>
          <p:nvGrpSpPr>
            <p:cNvPr id="290" name="Group 289">
              <a:extLst>
                <a:ext uri="{FF2B5EF4-FFF2-40B4-BE49-F238E27FC236}">
                  <a16:creationId xmlns:a16="http://schemas.microsoft.com/office/drawing/2014/main" id="{45AE8F1B-D062-4FBB-96AC-E1FB05E59A01}"/>
                </a:ext>
              </a:extLst>
            </p:cNvPr>
            <p:cNvGrpSpPr/>
            <p:nvPr/>
          </p:nvGrpSpPr>
          <p:grpSpPr>
            <a:xfrm>
              <a:off x="10576379" y="3615535"/>
              <a:ext cx="502324" cy="761190"/>
              <a:chOff x="13343645" y="5029266"/>
              <a:chExt cx="561320" cy="850590"/>
            </a:xfrm>
          </p:grpSpPr>
          <p:sp>
            <p:nvSpPr>
              <p:cNvPr id="295" name="Oval 294">
                <a:extLst>
                  <a:ext uri="{FF2B5EF4-FFF2-40B4-BE49-F238E27FC236}">
                    <a16:creationId xmlns:a16="http://schemas.microsoft.com/office/drawing/2014/main" id="{6D5AC1EB-0C4B-4A21-A80C-238754A9519D}"/>
                  </a:ext>
                </a:extLst>
              </p:cNvPr>
              <p:cNvSpPr/>
              <p:nvPr/>
            </p:nvSpPr>
            <p:spPr bwMode="auto">
              <a:xfrm>
                <a:off x="13703782" y="5460423"/>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DF7ABAAD-BE93-4D45-A4D9-57B30D73531F}"/>
                  </a:ext>
                </a:extLst>
              </p:cNvPr>
              <p:cNvSpPr/>
              <p:nvPr/>
            </p:nvSpPr>
            <p:spPr bwMode="auto">
              <a:xfrm>
                <a:off x="13670149" y="5029266"/>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C828F6D4-CDFE-4DA0-9235-7CBC5E85ABA1}"/>
                  </a:ext>
                </a:extLst>
              </p:cNvPr>
              <p:cNvSpPr/>
              <p:nvPr/>
            </p:nvSpPr>
            <p:spPr bwMode="auto">
              <a:xfrm>
                <a:off x="13343645" y="5233782"/>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0089E740-47BF-41CC-B147-651218DA343D}"/>
                  </a:ext>
                </a:extLst>
              </p:cNvPr>
              <p:cNvSpPr/>
              <p:nvPr/>
            </p:nvSpPr>
            <p:spPr bwMode="auto">
              <a:xfrm>
                <a:off x="13348649" y="5678673"/>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9" name="Straight Arrow Connector 298">
                <a:extLst>
                  <a:ext uri="{FF2B5EF4-FFF2-40B4-BE49-F238E27FC236}">
                    <a16:creationId xmlns:a16="http://schemas.microsoft.com/office/drawing/2014/main" id="{365D444C-F7D5-4A29-98A1-7E83B80997C3}"/>
                  </a:ext>
                </a:extLst>
              </p:cNvPr>
              <p:cNvCxnSpPr>
                <a:stCxn id="295" idx="0"/>
                <a:endCxn id="296" idx="4"/>
              </p:cNvCxnSpPr>
              <p:nvPr/>
            </p:nvCxnSpPr>
            <p:spPr>
              <a:xfrm flipH="1" flipV="1">
                <a:off x="13770740" y="5230449"/>
                <a:ext cx="33633" cy="229973"/>
              </a:xfrm>
              <a:prstGeom prst="straightConnector1">
                <a:avLst/>
              </a:prstGeom>
              <a:noFill/>
              <a:ln w="19050">
                <a:solidFill>
                  <a:srgbClr val="49CDF3"/>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0" name="Straight Arrow Connector 299">
                <a:extLst>
                  <a:ext uri="{FF2B5EF4-FFF2-40B4-BE49-F238E27FC236}">
                    <a16:creationId xmlns:a16="http://schemas.microsoft.com/office/drawing/2014/main" id="{84A3D42E-ABF1-4E1C-AACB-B287D3DB68BE}"/>
                  </a:ext>
                </a:extLst>
              </p:cNvPr>
              <p:cNvCxnSpPr>
                <a:stCxn id="295" idx="1"/>
                <a:endCxn id="297" idx="6"/>
              </p:cNvCxnSpPr>
              <p:nvPr/>
            </p:nvCxnSpPr>
            <p:spPr>
              <a:xfrm flipH="1" flipV="1">
                <a:off x="13544828" y="5334374"/>
                <a:ext cx="188417" cy="155512"/>
              </a:xfrm>
              <a:prstGeom prst="straightConnector1">
                <a:avLst/>
              </a:prstGeom>
              <a:noFill/>
              <a:ln w="19050">
                <a:solidFill>
                  <a:srgbClr val="49CDF3"/>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1" name="Straight Arrow Connector 300">
                <a:extLst>
                  <a:ext uri="{FF2B5EF4-FFF2-40B4-BE49-F238E27FC236}">
                    <a16:creationId xmlns:a16="http://schemas.microsoft.com/office/drawing/2014/main" id="{A42EBF9D-8F2B-4C7A-9BA4-2BB1BE09B7C3}"/>
                  </a:ext>
                </a:extLst>
              </p:cNvPr>
              <p:cNvCxnSpPr>
                <a:stCxn id="295" idx="3"/>
                <a:endCxn id="298" idx="6"/>
              </p:cNvCxnSpPr>
              <p:nvPr/>
            </p:nvCxnSpPr>
            <p:spPr>
              <a:xfrm flipH="1">
                <a:off x="13549832" y="5632143"/>
                <a:ext cx="183412" cy="147121"/>
              </a:xfrm>
              <a:prstGeom prst="straightConnector1">
                <a:avLst/>
              </a:prstGeom>
              <a:noFill/>
              <a:ln w="19050">
                <a:solidFill>
                  <a:srgbClr val="49CDF3"/>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291" name="Freeform: Shape 290">
              <a:extLst>
                <a:ext uri="{FF2B5EF4-FFF2-40B4-BE49-F238E27FC236}">
                  <a16:creationId xmlns:a16="http://schemas.microsoft.com/office/drawing/2014/main" id="{10ACEDD6-C771-44F1-B5B7-6345F050C695}"/>
                </a:ext>
              </a:extLst>
            </p:cNvPr>
            <p:cNvSpPr/>
            <p:nvPr/>
          </p:nvSpPr>
          <p:spPr bwMode="auto">
            <a:xfrm>
              <a:off x="10373711" y="3565873"/>
              <a:ext cx="882870" cy="882870"/>
            </a:xfrm>
            <a:custGeom>
              <a:avLst/>
              <a:gdLst>
                <a:gd name="connsiteX0" fmla="*/ 313311 w 882870"/>
                <a:gd name="connsiteY0" fmla="*/ 164523 h 882870"/>
                <a:gd name="connsiteX1" fmla="*/ 146190 w 882870"/>
                <a:gd name="connsiteY1" fmla="*/ 331644 h 882870"/>
                <a:gd name="connsiteX2" fmla="*/ 313311 w 882870"/>
                <a:gd name="connsiteY2" fmla="*/ 498765 h 882870"/>
                <a:gd name="connsiteX3" fmla="*/ 480432 w 882870"/>
                <a:gd name="connsiteY3" fmla="*/ 331644 h 882870"/>
                <a:gd name="connsiteX4" fmla="*/ 313311 w 882870"/>
                <a:gd name="connsiteY4" fmla="*/ 164523 h 882870"/>
                <a:gd name="connsiteX5" fmla="*/ 441435 w 882870"/>
                <a:gd name="connsiteY5" fmla="*/ 0 h 882870"/>
                <a:gd name="connsiteX6" fmla="*/ 882870 w 882870"/>
                <a:gd name="connsiteY6" fmla="*/ 441435 h 882870"/>
                <a:gd name="connsiteX7" fmla="*/ 441435 w 882870"/>
                <a:gd name="connsiteY7" fmla="*/ 882870 h 882870"/>
                <a:gd name="connsiteX8" fmla="*/ 0 w 882870"/>
                <a:gd name="connsiteY8" fmla="*/ 441435 h 882870"/>
                <a:gd name="connsiteX9" fmla="*/ 441435 w 882870"/>
                <a:gd name="connsiteY9" fmla="*/ 0 h 88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70" h="882870">
                  <a:moveTo>
                    <a:pt x="313311" y="164523"/>
                  </a:moveTo>
                  <a:cubicBezTo>
                    <a:pt x="221013" y="164523"/>
                    <a:pt x="146190" y="239346"/>
                    <a:pt x="146190" y="331644"/>
                  </a:cubicBezTo>
                  <a:cubicBezTo>
                    <a:pt x="146190" y="423942"/>
                    <a:pt x="221013" y="498765"/>
                    <a:pt x="313311" y="498765"/>
                  </a:cubicBezTo>
                  <a:cubicBezTo>
                    <a:pt x="405609" y="498765"/>
                    <a:pt x="480432" y="423942"/>
                    <a:pt x="480432" y="331644"/>
                  </a:cubicBezTo>
                  <a:cubicBezTo>
                    <a:pt x="480432" y="239346"/>
                    <a:pt x="405609" y="164523"/>
                    <a:pt x="313311" y="164523"/>
                  </a:cubicBezTo>
                  <a:close/>
                  <a:moveTo>
                    <a:pt x="441435" y="0"/>
                  </a:moveTo>
                  <a:cubicBezTo>
                    <a:pt x="685233" y="0"/>
                    <a:pt x="882870" y="197637"/>
                    <a:pt x="882870" y="441435"/>
                  </a:cubicBezTo>
                  <a:cubicBezTo>
                    <a:pt x="882870" y="685233"/>
                    <a:pt x="685233" y="882870"/>
                    <a:pt x="441435" y="882870"/>
                  </a:cubicBezTo>
                  <a:cubicBezTo>
                    <a:pt x="197637" y="882870"/>
                    <a:pt x="0" y="685233"/>
                    <a:pt x="0" y="441435"/>
                  </a:cubicBezTo>
                  <a:cubicBezTo>
                    <a:pt x="0" y="197637"/>
                    <a:pt x="197637" y="0"/>
                    <a:pt x="441435" y="0"/>
                  </a:cubicBezTo>
                  <a:close/>
                </a:path>
              </a:pathLst>
            </a:custGeom>
            <a:solidFill>
              <a:schemeClr val="accent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Magnifying_Glass">
              <a:extLst>
                <a:ext uri="{FF2B5EF4-FFF2-40B4-BE49-F238E27FC236}">
                  <a16:creationId xmlns:a16="http://schemas.microsoft.com/office/drawing/2014/main" id="{8685AA8A-6DEC-4298-B22C-5579E8BBEEF2}"/>
                </a:ext>
              </a:extLst>
            </p:cNvPr>
            <p:cNvGrpSpPr/>
            <p:nvPr/>
          </p:nvGrpSpPr>
          <p:grpSpPr>
            <a:xfrm>
              <a:off x="10453699" y="3677923"/>
              <a:ext cx="657225" cy="657225"/>
              <a:chOff x="5741782" y="1706805"/>
              <a:chExt cx="657225" cy="657225"/>
            </a:xfrm>
          </p:grpSpPr>
          <p:sp>
            <p:nvSpPr>
              <p:cNvPr id="293" name="Freeform: Shape 292">
                <a:extLst>
                  <a:ext uri="{FF2B5EF4-FFF2-40B4-BE49-F238E27FC236}">
                    <a16:creationId xmlns:a16="http://schemas.microsoft.com/office/drawing/2014/main" id="{DCB7775C-A1F6-4839-AA54-85872B8EA74C}"/>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C28E4730-DD79-4B0F-BD60-96CEB65A4BAB}"/>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02" name="Group 301">
            <a:extLst>
              <a:ext uri="{FF2B5EF4-FFF2-40B4-BE49-F238E27FC236}">
                <a16:creationId xmlns:a16="http://schemas.microsoft.com/office/drawing/2014/main" id="{EC163A1E-1400-4B67-9B6C-36C9BBA3C13F}"/>
              </a:ext>
            </a:extLst>
          </p:cNvPr>
          <p:cNvGrpSpPr/>
          <p:nvPr userDrawn="1"/>
        </p:nvGrpSpPr>
        <p:grpSpPr>
          <a:xfrm>
            <a:off x="8417067" y="2345452"/>
            <a:ext cx="898565" cy="835978"/>
            <a:chOff x="5768250" y="1811077"/>
            <a:chExt cx="674549" cy="627566"/>
          </a:xfrm>
        </p:grpSpPr>
        <p:sp>
          <p:nvSpPr>
            <p:cNvPr id="303" name="Freeform 7">
              <a:extLst>
                <a:ext uri="{FF2B5EF4-FFF2-40B4-BE49-F238E27FC236}">
                  <a16:creationId xmlns:a16="http://schemas.microsoft.com/office/drawing/2014/main" id="{32C7719B-B81A-408E-B316-95E46CD5051A}"/>
                </a:ext>
              </a:extLst>
            </p:cNvPr>
            <p:cNvSpPr>
              <a:spLocks/>
            </p:cNvSpPr>
            <p:nvPr/>
          </p:nvSpPr>
          <p:spPr bwMode="auto">
            <a:xfrm>
              <a:off x="5828657" y="1981113"/>
              <a:ext cx="614142" cy="457530"/>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4" name="Freeform 10">
              <a:extLst>
                <a:ext uri="{FF2B5EF4-FFF2-40B4-BE49-F238E27FC236}">
                  <a16:creationId xmlns:a16="http://schemas.microsoft.com/office/drawing/2014/main" id="{58743149-00EC-416F-89D9-55872CF5282E}"/>
                </a:ext>
              </a:extLst>
            </p:cNvPr>
            <p:cNvSpPr>
              <a:spLocks/>
            </p:cNvSpPr>
            <p:nvPr/>
          </p:nvSpPr>
          <p:spPr bwMode="auto">
            <a:xfrm>
              <a:off x="5768250" y="1811077"/>
              <a:ext cx="242748" cy="253935"/>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5" name="Freeform 11">
              <a:extLst>
                <a:ext uri="{FF2B5EF4-FFF2-40B4-BE49-F238E27FC236}">
                  <a16:creationId xmlns:a16="http://schemas.microsoft.com/office/drawing/2014/main" id="{901576ED-F8F5-4426-A542-2F1993198A73}"/>
                </a:ext>
              </a:extLst>
            </p:cNvPr>
            <p:cNvSpPr>
              <a:spLocks/>
            </p:cNvSpPr>
            <p:nvPr/>
          </p:nvSpPr>
          <p:spPr bwMode="auto">
            <a:xfrm>
              <a:off x="5864454" y="1950909"/>
              <a:ext cx="118577" cy="246104"/>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6" name="Freeform 15">
              <a:extLst>
                <a:ext uri="{FF2B5EF4-FFF2-40B4-BE49-F238E27FC236}">
                  <a16:creationId xmlns:a16="http://schemas.microsoft.com/office/drawing/2014/main" id="{0EAD91EA-35A0-40C3-AF9A-3224EB4D78CF}"/>
                </a:ext>
              </a:extLst>
            </p:cNvPr>
            <p:cNvSpPr>
              <a:spLocks/>
            </p:cNvSpPr>
            <p:nvPr/>
          </p:nvSpPr>
          <p:spPr bwMode="auto">
            <a:xfrm>
              <a:off x="5948354" y="1909519"/>
              <a:ext cx="469835" cy="265122"/>
            </a:xfrm>
            <a:custGeom>
              <a:avLst/>
              <a:gdLst>
                <a:gd name="T0" fmla="*/ 106 w 774"/>
                <a:gd name="T1" fmla="*/ 221 h 438"/>
                <a:gd name="T2" fmla="*/ 103 w 774"/>
                <a:gd name="T3" fmla="*/ 194 h 438"/>
                <a:gd name="T4" fmla="*/ 239 w 774"/>
                <a:gd name="T5" fmla="*/ 59 h 438"/>
                <a:gd name="T6" fmla="*/ 319 w 774"/>
                <a:gd name="T7" fmla="*/ 85 h 438"/>
                <a:gd name="T8" fmla="*/ 467 w 774"/>
                <a:gd name="T9" fmla="*/ 0 h 438"/>
                <a:gd name="T10" fmla="*/ 636 w 774"/>
                <a:gd name="T11" fmla="*/ 167 h 438"/>
                <a:gd name="T12" fmla="*/ 638 w 774"/>
                <a:gd name="T13" fmla="*/ 167 h 438"/>
                <a:gd name="T14" fmla="*/ 774 w 774"/>
                <a:gd name="T15" fmla="*/ 302 h 438"/>
                <a:gd name="T16" fmla="*/ 638 w 774"/>
                <a:gd name="T17" fmla="*/ 438 h 438"/>
                <a:gd name="T18" fmla="*/ 109 w 774"/>
                <a:gd name="T19" fmla="*/ 438 h 438"/>
                <a:gd name="T20" fmla="*/ 0 w 774"/>
                <a:gd name="T21" fmla="*/ 329 h 438"/>
                <a:gd name="T22" fmla="*/ 106 w 774"/>
                <a:gd name="T23" fmla="*/ 22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438">
                  <a:moveTo>
                    <a:pt x="106" y="221"/>
                  </a:moveTo>
                  <a:cubicBezTo>
                    <a:pt x="104" y="212"/>
                    <a:pt x="103" y="203"/>
                    <a:pt x="103" y="194"/>
                  </a:cubicBezTo>
                  <a:cubicBezTo>
                    <a:pt x="103" y="119"/>
                    <a:pt x="164" y="59"/>
                    <a:pt x="239" y="59"/>
                  </a:cubicBezTo>
                  <a:cubicBezTo>
                    <a:pt x="269" y="59"/>
                    <a:pt x="297" y="69"/>
                    <a:pt x="319" y="85"/>
                  </a:cubicBezTo>
                  <a:cubicBezTo>
                    <a:pt x="349" y="34"/>
                    <a:pt x="404" y="0"/>
                    <a:pt x="467" y="0"/>
                  </a:cubicBezTo>
                  <a:cubicBezTo>
                    <a:pt x="559" y="0"/>
                    <a:pt x="635" y="74"/>
                    <a:pt x="636" y="167"/>
                  </a:cubicBezTo>
                  <a:cubicBezTo>
                    <a:pt x="637" y="167"/>
                    <a:pt x="638" y="167"/>
                    <a:pt x="638" y="167"/>
                  </a:cubicBezTo>
                  <a:cubicBezTo>
                    <a:pt x="713" y="167"/>
                    <a:pt x="774" y="227"/>
                    <a:pt x="774" y="302"/>
                  </a:cubicBezTo>
                  <a:cubicBezTo>
                    <a:pt x="774" y="377"/>
                    <a:pt x="713" y="438"/>
                    <a:pt x="638" y="438"/>
                  </a:cubicBezTo>
                  <a:cubicBezTo>
                    <a:pt x="109" y="438"/>
                    <a:pt x="109" y="438"/>
                    <a:pt x="109" y="438"/>
                  </a:cubicBezTo>
                  <a:cubicBezTo>
                    <a:pt x="49" y="438"/>
                    <a:pt x="0" y="389"/>
                    <a:pt x="0" y="329"/>
                  </a:cubicBezTo>
                  <a:cubicBezTo>
                    <a:pt x="0" y="270"/>
                    <a:pt x="47" y="222"/>
                    <a:pt x="106" y="2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7" name="Rectangle 17">
              <a:extLst>
                <a:ext uri="{FF2B5EF4-FFF2-40B4-BE49-F238E27FC236}">
                  <a16:creationId xmlns:a16="http://schemas.microsoft.com/office/drawing/2014/main" id="{2C578A78-1F55-4DC2-90C8-337CA968EB54}"/>
                </a:ext>
              </a:extLst>
            </p:cNvPr>
            <p:cNvSpPr>
              <a:spLocks noChangeArrowheads="1"/>
            </p:cNvSpPr>
            <p:nvPr/>
          </p:nvSpPr>
          <p:spPr bwMode="auto">
            <a:xfrm>
              <a:off x="5843200" y="2162335"/>
              <a:ext cx="599599" cy="276308"/>
            </a:xfrm>
            <a:prstGeom prst="rect">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8" name="Freeform 20">
              <a:extLst>
                <a:ext uri="{FF2B5EF4-FFF2-40B4-BE49-F238E27FC236}">
                  <a16:creationId xmlns:a16="http://schemas.microsoft.com/office/drawing/2014/main" id="{AC24A00E-7875-4948-A549-D9EDB8EF2484}"/>
                </a:ext>
              </a:extLst>
            </p:cNvPr>
            <p:cNvSpPr>
              <a:spLocks/>
            </p:cNvSpPr>
            <p:nvPr/>
          </p:nvSpPr>
          <p:spPr bwMode="auto">
            <a:xfrm>
              <a:off x="5778318" y="2092978"/>
              <a:ext cx="136476" cy="345665"/>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4" name="Group 343">
            <a:extLst>
              <a:ext uri="{FF2B5EF4-FFF2-40B4-BE49-F238E27FC236}">
                <a16:creationId xmlns:a16="http://schemas.microsoft.com/office/drawing/2014/main" id="{5651526B-DB1C-412C-B9B6-819520B1BBFD}"/>
              </a:ext>
            </a:extLst>
          </p:cNvPr>
          <p:cNvGrpSpPr/>
          <p:nvPr userDrawn="1"/>
        </p:nvGrpSpPr>
        <p:grpSpPr>
          <a:xfrm>
            <a:off x="8548419" y="1239668"/>
            <a:ext cx="346818" cy="294247"/>
            <a:chOff x="4121273" y="5375152"/>
            <a:chExt cx="991118" cy="840882"/>
          </a:xfrm>
        </p:grpSpPr>
        <p:sp>
          <p:nvSpPr>
            <p:cNvPr id="345" name="Freeform 338">
              <a:extLst>
                <a:ext uri="{FF2B5EF4-FFF2-40B4-BE49-F238E27FC236}">
                  <a16:creationId xmlns:a16="http://schemas.microsoft.com/office/drawing/2014/main" id="{13D522E8-BDFC-4646-9864-0B5FF7B46C83}"/>
                </a:ext>
              </a:extLst>
            </p:cNvPr>
            <p:cNvSpPr>
              <a:spLocks/>
            </p:cNvSpPr>
            <p:nvPr/>
          </p:nvSpPr>
          <p:spPr bwMode="auto">
            <a:xfrm>
              <a:off x="4121273" y="5375152"/>
              <a:ext cx="991118" cy="840882"/>
            </a:xfrm>
            <a:custGeom>
              <a:avLst/>
              <a:gdLst>
                <a:gd name="T0" fmla="*/ 300 w 408"/>
                <a:gd name="T1" fmla="*/ 0 h 346"/>
                <a:gd name="T2" fmla="*/ 108 w 408"/>
                <a:gd name="T3" fmla="*/ 0 h 346"/>
                <a:gd name="T4" fmla="*/ 0 w 408"/>
                <a:gd name="T5" fmla="*/ 107 h 346"/>
                <a:gd name="T6" fmla="*/ 0 w 408"/>
                <a:gd name="T7" fmla="*/ 164 h 346"/>
                <a:gd name="T8" fmla="*/ 108 w 408"/>
                <a:gd name="T9" fmla="*/ 271 h 346"/>
                <a:gd name="T10" fmla="*/ 155 w 408"/>
                <a:gd name="T11" fmla="*/ 271 h 346"/>
                <a:gd name="T12" fmla="*/ 155 w 408"/>
                <a:gd name="T13" fmla="*/ 346 h 346"/>
                <a:gd name="T14" fmla="*/ 229 w 408"/>
                <a:gd name="T15" fmla="*/ 271 h 346"/>
                <a:gd name="T16" fmla="*/ 300 w 408"/>
                <a:gd name="T17" fmla="*/ 271 h 346"/>
                <a:gd name="T18" fmla="*/ 408 w 408"/>
                <a:gd name="T19" fmla="*/ 164 h 346"/>
                <a:gd name="T20" fmla="*/ 408 w 408"/>
                <a:gd name="T21" fmla="*/ 107 h 346"/>
                <a:gd name="T22" fmla="*/ 300 w 408"/>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346">
                  <a:moveTo>
                    <a:pt x="300" y="0"/>
                  </a:moveTo>
                  <a:cubicBezTo>
                    <a:pt x="108" y="0"/>
                    <a:pt x="108" y="0"/>
                    <a:pt x="108" y="0"/>
                  </a:cubicBezTo>
                  <a:cubicBezTo>
                    <a:pt x="49" y="0"/>
                    <a:pt x="0" y="49"/>
                    <a:pt x="0" y="107"/>
                  </a:cubicBezTo>
                  <a:cubicBezTo>
                    <a:pt x="0" y="164"/>
                    <a:pt x="0" y="164"/>
                    <a:pt x="0" y="164"/>
                  </a:cubicBezTo>
                  <a:cubicBezTo>
                    <a:pt x="0" y="223"/>
                    <a:pt x="49" y="271"/>
                    <a:pt x="108" y="271"/>
                  </a:cubicBezTo>
                  <a:cubicBezTo>
                    <a:pt x="155" y="271"/>
                    <a:pt x="155" y="271"/>
                    <a:pt x="155" y="271"/>
                  </a:cubicBezTo>
                  <a:cubicBezTo>
                    <a:pt x="155" y="346"/>
                    <a:pt x="155" y="346"/>
                    <a:pt x="155" y="346"/>
                  </a:cubicBezTo>
                  <a:cubicBezTo>
                    <a:pt x="229" y="271"/>
                    <a:pt x="229" y="271"/>
                    <a:pt x="229" y="271"/>
                  </a:cubicBezTo>
                  <a:cubicBezTo>
                    <a:pt x="300" y="271"/>
                    <a:pt x="300" y="271"/>
                    <a:pt x="300" y="271"/>
                  </a:cubicBezTo>
                  <a:cubicBezTo>
                    <a:pt x="359" y="271"/>
                    <a:pt x="408" y="223"/>
                    <a:pt x="408" y="164"/>
                  </a:cubicBezTo>
                  <a:cubicBezTo>
                    <a:pt x="408" y="107"/>
                    <a:pt x="408" y="107"/>
                    <a:pt x="408" y="107"/>
                  </a:cubicBezTo>
                  <a:cubicBezTo>
                    <a:pt x="408" y="49"/>
                    <a:pt x="359" y="0"/>
                    <a:pt x="30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6" name="Rectangle 339">
              <a:extLst>
                <a:ext uri="{FF2B5EF4-FFF2-40B4-BE49-F238E27FC236}">
                  <a16:creationId xmlns:a16="http://schemas.microsoft.com/office/drawing/2014/main" id="{F5094442-BBD8-49DF-A7FE-DA5E9F85597A}"/>
                </a:ext>
              </a:extLst>
            </p:cNvPr>
            <p:cNvSpPr>
              <a:spLocks noChangeArrowheads="1"/>
            </p:cNvSpPr>
            <p:nvPr/>
          </p:nvSpPr>
          <p:spPr bwMode="auto">
            <a:xfrm>
              <a:off x="4289450" y="5538844"/>
              <a:ext cx="652524" cy="583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7" name="Rectangle 340">
              <a:extLst>
                <a:ext uri="{FF2B5EF4-FFF2-40B4-BE49-F238E27FC236}">
                  <a16:creationId xmlns:a16="http://schemas.microsoft.com/office/drawing/2014/main" id="{D30759E5-899E-4D22-A2C0-1B19B281F591}"/>
                </a:ext>
              </a:extLst>
            </p:cNvPr>
            <p:cNvSpPr>
              <a:spLocks noChangeArrowheads="1"/>
            </p:cNvSpPr>
            <p:nvPr/>
          </p:nvSpPr>
          <p:spPr bwMode="auto">
            <a:xfrm>
              <a:off x="4289450" y="5673385"/>
              <a:ext cx="652524" cy="583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8" name="Rectangle 341">
              <a:extLst>
                <a:ext uri="{FF2B5EF4-FFF2-40B4-BE49-F238E27FC236}">
                  <a16:creationId xmlns:a16="http://schemas.microsoft.com/office/drawing/2014/main" id="{5594A476-4995-4440-A4F1-5964C17E6190}"/>
                </a:ext>
              </a:extLst>
            </p:cNvPr>
            <p:cNvSpPr>
              <a:spLocks noChangeArrowheads="1"/>
            </p:cNvSpPr>
            <p:nvPr/>
          </p:nvSpPr>
          <p:spPr bwMode="auto">
            <a:xfrm>
              <a:off x="4289450" y="5812411"/>
              <a:ext cx="652524" cy="560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77" name="Group 376">
            <a:extLst>
              <a:ext uri="{FF2B5EF4-FFF2-40B4-BE49-F238E27FC236}">
                <a16:creationId xmlns:a16="http://schemas.microsoft.com/office/drawing/2014/main" id="{FB90D746-67EF-43BE-8A84-EB009404AA7B}"/>
              </a:ext>
            </a:extLst>
          </p:cNvPr>
          <p:cNvGrpSpPr/>
          <p:nvPr userDrawn="1"/>
        </p:nvGrpSpPr>
        <p:grpSpPr>
          <a:xfrm>
            <a:off x="5907686" y="2556516"/>
            <a:ext cx="230699" cy="247698"/>
            <a:chOff x="10023203" y="2640729"/>
            <a:chExt cx="337035" cy="361869"/>
          </a:xfrm>
        </p:grpSpPr>
        <p:sp>
          <p:nvSpPr>
            <p:cNvPr id="374" name="Rectangle 586">
              <a:extLst>
                <a:ext uri="{FF2B5EF4-FFF2-40B4-BE49-F238E27FC236}">
                  <a16:creationId xmlns:a16="http://schemas.microsoft.com/office/drawing/2014/main" id="{89901FB2-1D58-4BD4-A596-B0EDD2C9FCF3}"/>
                </a:ext>
              </a:extLst>
            </p:cNvPr>
            <p:cNvSpPr>
              <a:spLocks noChangeArrowheads="1"/>
            </p:cNvSpPr>
            <p:nvPr userDrawn="1"/>
          </p:nvSpPr>
          <p:spPr bwMode="auto">
            <a:xfrm>
              <a:off x="10023203" y="2881975"/>
              <a:ext cx="85145" cy="1206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5" name="Rectangle 587">
              <a:extLst>
                <a:ext uri="{FF2B5EF4-FFF2-40B4-BE49-F238E27FC236}">
                  <a16:creationId xmlns:a16="http://schemas.microsoft.com/office/drawing/2014/main" id="{7A0B6D38-4124-43FF-A776-F2105F1ED05A}"/>
                </a:ext>
              </a:extLst>
            </p:cNvPr>
            <p:cNvSpPr>
              <a:spLocks noChangeArrowheads="1"/>
            </p:cNvSpPr>
            <p:nvPr userDrawn="1"/>
          </p:nvSpPr>
          <p:spPr bwMode="auto">
            <a:xfrm>
              <a:off x="10147375" y="2754256"/>
              <a:ext cx="85145" cy="24834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6" name="Rectangle 588">
              <a:extLst>
                <a:ext uri="{FF2B5EF4-FFF2-40B4-BE49-F238E27FC236}">
                  <a16:creationId xmlns:a16="http://schemas.microsoft.com/office/drawing/2014/main" id="{0C3849B6-61A3-487A-98A0-8FB2FB13998D}"/>
                </a:ext>
              </a:extLst>
            </p:cNvPr>
            <p:cNvSpPr>
              <a:spLocks noChangeArrowheads="1"/>
            </p:cNvSpPr>
            <p:nvPr userDrawn="1"/>
          </p:nvSpPr>
          <p:spPr bwMode="auto">
            <a:xfrm>
              <a:off x="10275093" y="2640729"/>
              <a:ext cx="85145" cy="36186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8" name="Footer Placeholder 3">
            <a:extLst>
              <a:ext uri="{FF2B5EF4-FFF2-40B4-BE49-F238E27FC236}">
                <a16:creationId xmlns:a16="http://schemas.microsoft.com/office/drawing/2014/main" id="{0828DA19-A8D8-4703-8123-E6517653E0B4}"/>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427992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2"/>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E1DE94A0-88A8-4699-814B-17C10637BA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03993" y="-4002"/>
            <a:ext cx="3988007" cy="4242997"/>
          </a:xfrm>
          <a:custGeom>
            <a:avLst/>
            <a:gdLst>
              <a:gd name="connsiteX0" fmla="*/ 775296 w 3986944"/>
              <a:gd name="connsiteY0" fmla="*/ 0 h 4238994"/>
              <a:gd name="connsiteX1" fmla="*/ 3986944 w 3986944"/>
              <a:gd name="connsiteY1" fmla="*/ 0 h 4238994"/>
              <a:gd name="connsiteX2" fmla="*/ 3986944 w 3986944"/>
              <a:gd name="connsiteY2" fmla="*/ 3698454 h 4238994"/>
              <a:gd name="connsiteX3" fmla="*/ 3824292 w 3986944"/>
              <a:gd name="connsiteY3" fmla="*/ 3820083 h 4238994"/>
              <a:gd name="connsiteX4" fmla="*/ 2452869 w 3986944"/>
              <a:gd name="connsiteY4" fmla="*/ 4238994 h 4238994"/>
              <a:gd name="connsiteX5" fmla="*/ 0 w 3986944"/>
              <a:gd name="connsiteY5" fmla="*/ 1786125 h 4238994"/>
              <a:gd name="connsiteX6" fmla="*/ 718428 w 3986944"/>
              <a:gd name="connsiteY6" fmla="*/ 51685 h 423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6944" h="4238994">
                <a:moveTo>
                  <a:pt x="775296" y="0"/>
                </a:moveTo>
                <a:lnTo>
                  <a:pt x="3986944" y="0"/>
                </a:lnTo>
                <a:lnTo>
                  <a:pt x="3986944" y="3698454"/>
                </a:lnTo>
                <a:lnTo>
                  <a:pt x="3824292" y="3820083"/>
                </a:lnTo>
                <a:cubicBezTo>
                  <a:pt x="3432811" y="4084562"/>
                  <a:pt x="2960875" y="4238994"/>
                  <a:pt x="2452869" y="4238994"/>
                </a:cubicBezTo>
                <a:cubicBezTo>
                  <a:pt x="1098186" y="4238994"/>
                  <a:pt x="0" y="3140808"/>
                  <a:pt x="0" y="1786125"/>
                </a:cubicBezTo>
                <a:cubicBezTo>
                  <a:pt x="0" y="1108784"/>
                  <a:pt x="274547" y="495567"/>
                  <a:pt x="718428" y="51685"/>
                </a:cubicBezTo>
                <a:close/>
              </a:path>
            </a:pathLst>
          </a:custGeom>
        </p:spPr>
      </p:pic>
      <p:sp>
        <p:nvSpPr>
          <p:cNvPr id="2" name="Title 1"/>
          <p:cNvSpPr>
            <a:spLocks noGrp="1"/>
          </p:cNvSpPr>
          <p:nvPr>
            <p:ph type="title" hasCustomPrompt="1"/>
          </p:nvPr>
        </p:nvSpPr>
        <p:spPr>
          <a:xfrm>
            <a:off x="585217" y="3035808"/>
            <a:ext cx="460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Q&amp;A</a:t>
            </a:r>
          </a:p>
        </p:txBody>
      </p:sp>
      <p:sp>
        <p:nvSpPr>
          <p:cNvPr id="68" name="Footer Placeholder 3">
            <a:extLst>
              <a:ext uri="{FF2B5EF4-FFF2-40B4-BE49-F238E27FC236}">
                <a16:creationId xmlns:a16="http://schemas.microsoft.com/office/drawing/2014/main" id="{4EDD7ADD-FCB9-4874-84B6-27D3B162AB1C}"/>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5" name="Group 4">
            <a:extLst>
              <a:ext uri="{FF2B5EF4-FFF2-40B4-BE49-F238E27FC236}">
                <a16:creationId xmlns:a16="http://schemas.microsoft.com/office/drawing/2014/main" id="{9B3DDA17-D101-4CB7-83F6-B0086FA73F51}"/>
              </a:ext>
            </a:extLst>
          </p:cNvPr>
          <p:cNvGrpSpPr/>
          <p:nvPr userDrawn="1"/>
        </p:nvGrpSpPr>
        <p:grpSpPr>
          <a:xfrm>
            <a:off x="7087562" y="2887701"/>
            <a:ext cx="3328025" cy="1960891"/>
            <a:chOff x="7579052" y="3093441"/>
            <a:chExt cx="3328025" cy="1960891"/>
          </a:xfrm>
        </p:grpSpPr>
        <p:sp>
          <p:nvSpPr>
            <p:cNvPr id="355" name="Freeform 101">
              <a:extLst>
                <a:ext uri="{FF2B5EF4-FFF2-40B4-BE49-F238E27FC236}">
                  <a16:creationId xmlns:a16="http://schemas.microsoft.com/office/drawing/2014/main" id="{01718295-067D-41F7-AEE0-3F44A67D55BB}"/>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92">
              <a:extLst>
                <a:ext uri="{FF2B5EF4-FFF2-40B4-BE49-F238E27FC236}">
                  <a16:creationId xmlns:a16="http://schemas.microsoft.com/office/drawing/2014/main" id="{EEA193C7-03D1-41D5-8496-C581872408CB}"/>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1FA13598-B9F4-447D-A261-5AAFA8507BED}"/>
                </a:ext>
              </a:extLst>
            </p:cNvPr>
            <p:cNvGrpSpPr/>
            <p:nvPr userDrawn="1"/>
          </p:nvGrpSpPr>
          <p:grpSpPr>
            <a:xfrm rot="19958295">
              <a:off x="7579052" y="4289572"/>
              <a:ext cx="886394" cy="625029"/>
              <a:chOff x="7159416" y="4154445"/>
              <a:chExt cx="1043935" cy="736117"/>
            </a:xfrm>
          </p:grpSpPr>
          <p:sp>
            <p:nvSpPr>
              <p:cNvPr id="353" name="Freeform 94">
                <a:extLst>
                  <a:ext uri="{FF2B5EF4-FFF2-40B4-BE49-F238E27FC236}">
                    <a16:creationId xmlns:a16="http://schemas.microsoft.com/office/drawing/2014/main" id="{23AE5EB8-84C7-41ED-8510-9FA7219BA71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95">
                <a:extLst>
                  <a:ext uri="{FF2B5EF4-FFF2-40B4-BE49-F238E27FC236}">
                    <a16:creationId xmlns:a16="http://schemas.microsoft.com/office/drawing/2014/main" id="{135D7A17-5322-4AA8-91D4-7F689A8BF792}"/>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6" name="Freeform 102">
              <a:extLst>
                <a:ext uri="{FF2B5EF4-FFF2-40B4-BE49-F238E27FC236}">
                  <a16:creationId xmlns:a16="http://schemas.microsoft.com/office/drawing/2014/main" id="{16D4DBF7-0364-4BE3-9F55-86867BFD9D19}"/>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197">
              <a:extLst>
                <a:ext uri="{FF2B5EF4-FFF2-40B4-BE49-F238E27FC236}">
                  <a16:creationId xmlns:a16="http://schemas.microsoft.com/office/drawing/2014/main" id="{D8FC3D9A-1C24-4C19-9B71-E650F9624F5B}"/>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E6E6E6"/>
            </a:solidFill>
            <a:ln>
              <a:solidFill>
                <a:srgbClr val="E6E6E6"/>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Document">
              <a:extLst>
                <a:ext uri="{FF2B5EF4-FFF2-40B4-BE49-F238E27FC236}">
                  <a16:creationId xmlns:a16="http://schemas.microsoft.com/office/drawing/2014/main" id="{7F9C2A5F-3EFF-4D05-A892-E42325121708}"/>
                </a:ext>
              </a:extLst>
            </p:cNvPr>
            <p:cNvGrpSpPr/>
            <p:nvPr/>
          </p:nvGrpSpPr>
          <p:grpSpPr>
            <a:xfrm>
              <a:off x="8400203" y="3534406"/>
              <a:ext cx="677913" cy="873464"/>
              <a:chOff x="2025745" y="1672530"/>
              <a:chExt cx="495300" cy="638175"/>
            </a:xfrm>
          </p:grpSpPr>
          <p:sp>
            <p:nvSpPr>
              <p:cNvPr id="47" name="Freeform: Shape 46">
                <a:extLst>
                  <a:ext uri="{FF2B5EF4-FFF2-40B4-BE49-F238E27FC236}">
                    <a16:creationId xmlns:a16="http://schemas.microsoft.com/office/drawing/2014/main" id="{B0EA17C8-0236-407F-B616-A6EA7654434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8" name="Freeform: Shape 47">
                <a:extLst>
                  <a:ext uri="{FF2B5EF4-FFF2-40B4-BE49-F238E27FC236}">
                    <a16:creationId xmlns:a16="http://schemas.microsoft.com/office/drawing/2014/main" id="{03FEC0E5-8AA6-437D-AA40-7B56E933FE3C}"/>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Shape 48">
                <a:extLst>
                  <a:ext uri="{FF2B5EF4-FFF2-40B4-BE49-F238E27FC236}">
                    <a16:creationId xmlns:a16="http://schemas.microsoft.com/office/drawing/2014/main" id="{9A009B9D-32DA-47B3-A30C-80135ECFD030}"/>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Shape 49">
                <a:extLst>
                  <a:ext uri="{FF2B5EF4-FFF2-40B4-BE49-F238E27FC236}">
                    <a16:creationId xmlns:a16="http://schemas.microsoft.com/office/drawing/2014/main" id="{3C89CDFA-D70C-4EFE-9E34-27B5A81257E6}"/>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Shape 50">
                <a:extLst>
                  <a:ext uri="{FF2B5EF4-FFF2-40B4-BE49-F238E27FC236}">
                    <a16:creationId xmlns:a16="http://schemas.microsoft.com/office/drawing/2014/main" id="{ECF6E2DD-DCBA-4BB4-A630-85845BFAA1D1}"/>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Shape 51">
                <a:extLst>
                  <a:ext uri="{FF2B5EF4-FFF2-40B4-BE49-F238E27FC236}">
                    <a16:creationId xmlns:a16="http://schemas.microsoft.com/office/drawing/2014/main" id="{04FAD1B2-7AE9-42D3-B05D-9F2B07C981C4}"/>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Shape 52">
                <a:extLst>
                  <a:ext uri="{FF2B5EF4-FFF2-40B4-BE49-F238E27FC236}">
                    <a16:creationId xmlns:a16="http://schemas.microsoft.com/office/drawing/2014/main" id="{C634F70A-4F55-49F6-8A2D-15855099991B}"/>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39" name="Document">
              <a:extLst>
                <a:ext uri="{FF2B5EF4-FFF2-40B4-BE49-F238E27FC236}">
                  <a16:creationId xmlns:a16="http://schemas.microsoft.com/office/drawing/2014/main" id="{2745D8CB-E8ED-4BA7-95D0-ABD1003BECB7}"/>
                </a:ext>
              </a:extLst>
            </p:cNvPr>
            <p:cNvGrpSpPr/>
            <p:nvPr/>
          </p:nvGrpSpPr>
          <p:grpSpPr>
            <a:xfrm>
              <a:off x="8834849" y="4002166"/>
              <a:ext cx="392146" cy="505265"/>
              <a:chOff x="2025745" y="1672530"/>
              <a:chExt cx="495300" cy="638175"/>
            </a:xfrm>
          </p:grpSpPr>
          <p:sp>
            <p:nvSpPr>
              <p:cNvPr id="40" name="Freeform: Shape 39">
                <a:extLst>
                  <a:ext uri="{FF2B5EF4-FFF2-40B4-BE49-F238E27FC236}">
                    <a16:creationId xmlns:a16="http://schemas.microsoft.com/office/drawing/2014/main" id="{1D16E1F3-CDD5-4A1B-93AD-36BC2E2B4C99}"/>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65000"/>
                </a:schemeClr>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1" name="Freeform: Shape 40">
                <a:extLst>
                  <a:ext uri="{FF2B5EF4-FFF2-40B4-BE49-F238E27FC236}">
                    <a16:creationId xmlns:a16="http://schemas.microsoft.com/office/drawing/2014/main" id="{40B1B348-E46C-47E9-839D-D544FD6B615E}"/>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243A5E"/>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
          <p:nvSpPr>
            <p:cNvPr id="70" name="Freeform: Shape 69">
              <a:extLst>
                <a:ext uri="{FF2B5EF4-FFF2-40B4-BE49-F238E27FC236}">
                  <a16:creationId xmlns:a16="http://schemas.microsoft.com/office/drawing/2014/main" id="{85E77D31-F421-4B90-BA0B-F21D58117D4C}"/>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accent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4" name="Group 3">
              <a:extLst>
                <a:ext uri="{FF2B5EF4-FFF2-40B4-BE49-F238E27FC236}">
                  <a16:creationId xmlns:a16="http://schemas.microsoft.com/office/drawing/2014/main" id="{6ECA44FB-2150-41D8-B3F9-195EAD51801E}"/>
                </a:ext>
              </a:extLst>
            </p:cNvPr>
            <p:cNvGrpSpPr/>
            <p:nvPr userDrawn="1"/>
          </p:nvGrpSpPr>
          <p:grpSpPr>
            <a:xfrm>
              <a:off x="9910064" y="3761408"/>
              <a:ext cx="735211" cy="1292924"/>
              <a:chOff x="5028638" y="4101382"/>
              <a:chExt cx="1274234" cy="2240838"/>
            </a:xfrm>
          </p:grpSpPr>
          <p:sp>
            <p:nvSpPr>
              <p:cNvPr id="78" name="Line 16">
                <a:extLst>
                  <a:ext uri="{FF2B5EF4-FFF2-40B4-BE49-F238E27FC236}">
                    <a16:creationId xmlns:a16="http://schemas.microsoft.com/office/drawing/2014/main" id="{B8D17042-8AFE-460C-9841-AE97A3F6EEF6}"/>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79" name="Line 17">
                <a:extLst>
                  <a:ext uri="{FF2B5EF4-FFF2-40B4-BE49-F238E27FC236}">
                    <a16:creationId xmlns:a16="http://schemas.microsoft.com/office/drawing/2014/main" id="{1D11960A-8918-4555-97D4-2D75B3429D62}"/>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2" name="Rectangle 48">
                <a:extLst>
                  <a:ext uri="{FF2B5EF4-FFF2-40B4-BE49-F238E27FC236}">
                    <a16:creationId xmlns:a16="http://schemas.microsoft.com/office/drawing/2014/main" id="{1353AA8B-6939-4DD3-BEBC-B1289A028221}"/>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3" name="Freeform 50">
                <a:extLst>
                  <a:ext uri="{FF2B5EF4-FFF2-40B4-BE49-F238E27FC236}">
                    <a16:creationId xmlns:a16="http://schemas.microsoft.com/office/drawing/2014/main" id="{414DB782-1B22-4767-B0CA-26B719804E63}"/>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6" name="Rectangle 41">
                <a:extLst>
                  <a:ext uri="{FF2B5EF4-FFF2-40B4-BE49-F238E27FC236}">
                    <a16:creationId xmlns:a16="http://schemas.microsoft.com/office/drawing/2014/main" id="{0B3DD606-C840-45E4-AD3E-C1F7617ABCBE}"/>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7" name="Rectangle 42">
                <a:extLst>
                  <a:ext uri="{FF2B5EF4-FFF2-40B4-BE49-F238E27FC236}">
                    <a16:creationId xmlns:a16="http://schemas.microsoft.com/office/drawing/2014/main" id="{94669549-4C19-42A8-8AA0-63680986F0E5}"/>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8" name="Rectangle 43">
                <a:extLst>
                  <a:ext uri="{FF2B5EF4-FFF2-40B4-BE49-F238E27FC236}">
                    <a16:creationId xmlns:a16="http://schemas.microsoft.com/office/drawing/2014/main" id="{31A21155-4B54-4A11-993B-261F81273A01}"/>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9" name="Rectangle 44">
                <a:extLst>
                  <a:ext uri="{FF2B5EF4-FFF2-40B4-BE49-F238E27FC236}">
                    <a16:creationId xmlns:a16="http://schemas.microsoft.com/office/drawing/2014/main" id="{BDFE7CC5-D821-413E-97AB-EF5A3F0846C0}"/>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3" name="Rectangle 49">
                <a:extLst>
                  <a:ext uri="{FF2B5EF4-FFF2-40B4-BE49-F238E27FC236}">
                    <a16:creationId xmlns:a16="http://schemas.microsoft.com/office/drawing/2014/main" id="{0FBB7655-A18B-4C53-A576-B72C0F723BD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4" name="Freeform 51">
                <a:extLst>
                  <a:ext uri="{FF2B5EF4-FFF2-40B4-BE49-F238E27FC236}">
                    <a16:creationId xmlns:a16="http://schemas.microsoft.com/office/drawing/2014/main" id="{F870EBC0-A191-437F-B93E-7E7C52689EC7}"/>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171010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1E85BD0C-835A-413B-8078-2C23E258705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5866" y="-1"/>
            <a:ext cx="12217865" cy="6858001"/>
          </a:xfrm>
          <a:prstGeom prst="rect">
            <a:avLst/>
          </a:prstGeom>
        </p:spPr>
      </p:pic>
      <p:sp>
        <p:nvSpPr>
          <p:cNvPr id="8" name="Rectangle 7">
            <a:extLst>
              <a:ext uri="{FF2B5EF4-FFF2-40B4-BE49-F238E27FC236}">
                <a16:creationId xmlns:a16="http://schemas.microsoft.com/office/drawing/2014/main" id="{7F6B02A3-4FA8-42A7-9AA0-1C83AB17FFF5}"/>
              </a:ext>
            </a:extLst>
          </p:cNvPr>
          <p:cNvSpPr/>
          <p:nvPr userDrawn="1"/>
        </p:nvSpPr>
        <p:spPr bwMode="auto">
          <a:xfrm>
            <a:off x="-22860" y="-1760"/>
            <a:ext cx="12100560" cy="6858000"/>
          </a:xfrm>
          <a:prstGeom prst="rect">
            <a:avLst/>
          </a:prstGeom>
          <a:gradFill flip="none" rotWithShape="1">
            <a:gsLst>
              <a:gs pos="76000">
                <a:schemeClr val="tx2">
                  <a:alpha val="0"/>
                </a:schemeClr>
              </a:gs>
              <a:gs pos="29000">
                <a:schemeClr val="tx2">
                  <a:alpha val="70000"/>
                </a:schemeClr>
              </a:gs>
              <a:gs pos="57000">
                <a:srgbClr val="0D0D0D">
                  <a:alpha val="30000"/>
                </a:srgbClr>
              </a:gs>
              <a:gs pos="48000">
                <a:schemeClr val="tx2">
                  <a:alpha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4">
            <a:extLst>
              <a:ext uri="{FF2B5EF4-FFF2-40B4-BE49-F238E27FC236}">
                <a16:creationId xmlns:a16="http://schemas.microsoft.com/office/drawing/2014/main" id="{D8F16843-D2F6-4BB0-8C20-857D30CC6754}"/>
              </a:ext>
            </a:extLst>
          </p:cNvPr>
          <p:cNvGrpSpPr>
            <a:grpSpLocks noChangeAspect="1"/>
          </p:cNvGrpSpPr>
          <p:nvPr userDrawn="1"/>
        </p:nvGrpSpPr>
        <p:grpSpPr bwMode="auto">
          <a:xfrm>
            <a:off x="584200" y="585788"/>
            <a:ext cx="1366838" cy="292100"/>
            <a:chOff x="368" y="369"/>
            <a:chExt cx="861" cy="184"/>
          </a:xfrm>
        </p:grpSpPr>
        <p:sp>
          <p:nvSpPr>
            <p:cNvPr id="3" name="AutoShape 3">
              <a:extLst>
                <a:ext uri="{FF2B5EF4-FFF2-40B4-BE49-F238E27FC236}">
                  <a16:creationId xmlns:a16="http://schemas.microsoft.com/office/drawing/2014/main" id="{B730620F-75A9-438D-A540-9CD6BFA464AD}"/>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Freeform 5">
              <a:extLst>
                <a:ext uri="{FF2B5EF4-FFF2-40B4-BE49-F238E27FC236}">
                  <a16:creationId xmlns:a16="http://schemas.microsoft.com/office/drawing/2014/main" id="{08CD0E69-3EF9-4D65-A8F8-01F0164417A6}"/>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6">
              <a:extLst>
                <a:ext uri="{FF2B5EF4-FFF2-40B4-BE49-F238E27FC236}">
                  <a16:creationId xmlns:a16="http://schemas.microsoft.com/office/drawing/2014/main" id="{70B45D67-14D9-49D7-90E3-A199DFA19E53}"/>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035945D3-E034-40D7-8225-56D3E823C40A}"/>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8">
              <a:extLst>
                <a:ext uri="{FF2B5EF4-FFF2-40B4-BE49-F238E27FC236}">
                  <a16:creationId xmlns:a16="http://schemas.microsoft.com/office/drawing/2014/main" id="{085ACA9F-25A0-4877-BE40-2933993252BE}"/>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9">
              <a:extLst>
                <a:ext uri="{FF2B5EF4-FFF2-40B4-BE49-F238E27FC236}">
                  <a16:creationId xmlns:a16="http://schemas.microsoft.com/office/drawing/2014/main" id="{33BFF45D-EC9C-43D6-9189-183AFB60FF7C}"/>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3" name="Title 1">
            <a:extLst>
              <a:ext uri="{FF2B5EF4-FFF2-40B4-BE49-F238E27FC236}">
                <a16:creationId xmlns:a16="http://schemas.microsoft.com/office/drawing/2014/main" id="{D86BE776-7674-45D2-BD98-BF278D6D257F}"/>
              </a:ext>
            </a:extLst>
          </p:cNvPr>
          <p:cNvSpPr>
            <a:spLocks noGrp="1"/>
          </p:cNvSpPr>
          <p:nvPr userDrawn="1">
            <p:ph type="title" hasCustomPrompt="1"/>
          </p:nvPr>
        </p:nvSpPr>
        <p:spPr>
          <a:xfrm>
            <a:off x="584200" y="2979778"/>
            <a:ext cx="7035800" cy="553998"/>
          </a:xfrm>
          <a:noFill/>
        </p:spPr>
        <p:txBody>
          <a:bodyPr wrap="square" lIns="0" tIns="0" rIns="0" bIns="0" anchor="b" anchorCtr="0">
            <a:spAutoFit/>
          </a:bodyPr>
          <a:lstStyle>
            <a:lvl1pPr>
              <a:defRPr sz="3600" spc="-50" baseline="0">
                <a:gradFill>
                  <a:gsLst>
                    <a:gs pos="29000">
                      <a:schemeClr val="bg1"/>
                    </a:gs>
                    <a:gs pos="56000">
                      <a:schemeClr val="bg1"/>
                    </a:gs>
                  </a:gsLst>
                  <a:lin ang="5400000" scaled="0"/>
                </a:gradFill>
                <a:latin typeface="+mj-lt"/>
                <a:cs typeface="Segoe UI" panose="020B0502040204020203" pitchFamily="34" charset="0"/>
              </a:defRPr>
            </a:lvl1pPr>
          </a:lstStyle>
          <a:p>
            <a:r>
              <a:rPr lang="en-US"/>
              <a:t>Presentation title goes here</a:t>
            </a:r>
          </a:p>
        </p:txBody>
      </p:sp>
      <p:sp>
        <p:nvSpPr>
          <p:cNvPr id="194" name="Text Placeholder 4">
            <a:extLst>
              <a:ext uri="{FF2B5EF4-FFF2-40B4-BE49-F238E27FC236}">
                <a16:creationId xmlns:a16="http://schemas.microsoft.com/office/drawing/2014/main" id="{CC33430D-45F7-4862-AF17-8AB2F85D0353}"/>
              </a:ext>
            </a:extLst>
          </p:cNvPr>
          <p:cNvSpPr>
            <a:spLocks noGrp="1"/>
          </p:cNvSpPr>
          <p:nvPr userDrawn="1">
            <p:ph type="body" sz="quarter" idx="12" hasCustomPrompt="1"/>
          </p:nvPr>
        </p:nvSpPr>
        <p:spPr>
          <a:xfrm>
            <a:off x="584199" y="3962400"/>
            <a:ext cx="7035800" cy="307777"/>
          </a:xfrm>
          <a:noFill/>
        </p:spPr>
        <p:txBody>
          <a:bodyPr wrap="square" lIns="0" tIns="0" rIns="0" bIns="0">
            <a:spAutoFit/>
          </a:bodyPr>
          <a:lstStyle>
            <a:lvl1pPr marL="0" indent="0">
              <a:spcBef>
                <a:spcPts val="0"/>
              </a:spcBef>
              <a:buNone/>
              <a:defRPr sz="2000" spc="0" baseline="0">
                <a:gradFill>
                  <a:gsLst>
                    <a:gs pos="29000">
                      <a:schemeClr val="bg1"/>
                    </a:gs>
                    <a:gs pos="56000">
                      <a:schemeClr val="bg1"/>
                    </a:gs>
                  </a:gsLst>
                  <a:lin ang="5400000" scaled="0"/>
                </a:gradFill>
                <a:latin typeface="+mn-lt"/>
                <a:cs typeface="Segoe UI" panose="020B0502040204020203" pitchFamily="34" charset="0"/>
              </a:defRPr>
            </a:lvl1pPr>
          </a:lstStyle>
          <a:p>
            <a:pPr lvl="0"/>
            <a:r>
              <a:rPr lang="en-US"/>
              <a:t>Firstname Lastname, Job Title</a:t>
            </a:r>
          </a:p>
        </p:txBody>
      </p:sp>
      <p:sp>
        <p:nvSpPr>
          <p:cNvPr id="209" name="Footer Placeholder 3">
            <a:extLst>
              <a:ext uri="{FF2B5EF4-FFF2-40B4-BE49-F238E27FC236}">
                <a16:creationId xmlns:a16="http://schemas.microsoft.com/office/drawing/2014/main" id="{587C52A9-A929-4529-A9D2-E81B6FEFD0E2}"/>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10" name="Group 9">
            <a:extLst>
              <a:ext uri="{FF2B5EF4-FFF2-40B4-BE49-F238E27FC236}">
                <a16:creationId xmlns:a16="http://schemas.microsoft.com/office/drawing/2014/main" id="{5E6AA334-ECE6-4540-A6A7-0FC28A28B10C}"/>
              </a:ext>
            </a:extLst>
          </p:cNvPr>
          <p:cNvGrpSpPr/>
          <p:nvPr userDrawn="1"/>
        </p:nvGrpSpPr>
        <p:grpSpPr>
          <a:xfrm>
            <a:off x="8351868" y="473648"/>
            <a:ext cx="3478043" cy="3796530"/>
            <a:chOff x="7941482" y="473647"/>
            <a:chExt cx="3888429" cy="4244495"/>
          </a:xfrm>
        </p:grpSpPr>
        <p:sp>
          <p:nvSpPr>
            <p:cNvPr id="131" name="Freeform 101">
              <a:extLst>
                <a:ext uri="{FF2B5EF4-FFF2-40B4-BE49-F238E27FC236}">
                  <a16:creationId xmlns:a16="http://schemas.microsoft.com/office/drawing/2014/main" id="{B1FF9178-73F9-4E0F-AEDE-70FB32242276}"/>
                </a:ext>
              </a:extLst>
            </p:cNvPr>
            <p:cNvSpPr>
              <a:spLocks/>
            </p:cNvSpPr>
            <p:nvPr userDrawn="1"/>
          </p:nvSpPr>
          <p:spPr bwMode="gray">
            <a:xfrm rot="8495221" flipH="1">
              <a:off x="7941482" y="928969"/>
              <a:ext cx="1841393" cy="1842460"/>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E3BF8A2B-754E-402F-ADD9-4BDF4C17243F}"/>
                </a:ext>
              </a:extLst>
            </p:cNvPr>
            <p:cNvSpPr/>
            <p:nvPr userDrawn="1"/>
          </p:nvSpPr>
          <p:spPr bwMode="gray">
            <a:xfrm rot="8495221" flipH="1">
              <a:off x="9789974" y="2546706"/>
              <a:ext cx="1604931" cy="16049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92">
              <a:extLst>
                <a:ext uri="{FF2B5EF4-FFF2-40B4-BE49-F238E27FC236}">
                  <a16:creationId xmlns:a16="http://schemas.microsoft.com/office/drawing/2014/main" id="{E2388F88-4000-41A5-A0E0-27473CFB731B}"/>
                </a:ext>
              </a:extLst>
            </p:cNvPr>
            <p:cNvSpPr>
              <a:spLocks/>
            </p:cNvSpPr>
            <p:nvPr userDrawn="1"/>
          </p:nvSpPr>
          <p:spPr bwMode="gray">
            <a:xfrm rot="8495221" flipH="1">
              <a:off x="9398290" y="725182"/>
              <a:ext cx="2085342" cy="2085341"/>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94">
              <a:extLst>
                <a:ext uri="{FF2B5EF4-FFF2-40B4-BE49-F238E27FC236}">
                  <a16:creationId xmlns:a16="http://schemas.microsoft.com/office/drawing/2014/main" id="{E9DF41E0-5560-40AD-BD5B-BB7B9616B21F}"/>
                </a:ext>
              </a:extLst>
            </p:cNvPr>
            <p:cNvSpPr>
              <a:spLocks/>
            </p:cNvSpPr>
            <p:nvPr userDrawn="1"/>
          </p:nvSpPr>
          <p:spPr bwMode="gray">
            <a:xfrm rot="5638064" flipH="1">
              <a:off x="11225922" y="473112"/>
              <a:ext cx="603454" cy="604524"/>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95">
              <a:extLst>
                <a:ext uri="{FF2B5EF4-FFF2-40B4-BE49-F238E27FC236}">
                  <a16:creationId xmlns:a16="http://schemas.microsoft.com/office/drawing/2014/main" id="{8EF86369-DC30-44AA-95DB-44AA8C6EF42F}"/>
                </a:ext>
              </a:extLst>
            </p:cNvPr>
            <p:cNvSpPr>
              <a:spLocks/>
            </p:cNvSpPr>
            <p:nvPr userDrawn="1"/>
          </p:nvSpPr>
          <p:spPr bwMode="gray">
            <a:xfrm rot="5638064" flipH="1">
              <a:off x="10834615" y="811167"/>
              <a:ext cx="726499" cy="623784"/>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02">
              <a:extLst>
                <a:ext uri="{FF2B5EF4-FFF2-40B4-BE49-F238E27FC236}">
                  <a16:creationId xmlns:a16="http://schemas.microsoft.com/office/drawing/2014/main" id="{A8B584D2-6C6E-4156-98CD-0F70FEAC649D}"/>
                </a:ext>
              </a:extLst>
            </p:cNvPr>
            <p:cNvSpPr>
              <a:spLocks/>
            </p:cNvSpPr>
            <p:nvPr userDrawn="1"/>
          </p:nvSpPr>
          <p:spPr bwMode="gray">
            <a:xfrm rot="8495221" flipH="1">
              <a:off x="9240410" y="1339923"/>
              <a:ext cx="674070" cy="945840"/>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1">
                <a:lumMod val="60000"/>
                <a:lumOff val="40000"/>
              </a:schemeClr>
            </a:solidFill>
            <a:ln w="9525">
              <a:solidFill>
                <a:schemeClr val="accent1">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97">
              <a:extLst>
                <a:ext uri="{FF2B5EF4-FFF2-40B4-BE49-F238E27FC236}">
                  <a16:creationId xmlns:a16="http://schemas.microsoft.com/office/drawing/2014/main" id="{1AA105B2-413B-47FC-BAE8-8DF5257DAA0B}"/>
                </a:ext>
              </a:extLst>
            </p:cNvPr>
            <p:cNvSpPr>
              <a:spLocks/>
            </p:cNvSpPr>
            <p:nvPr userDrawn="1"/>
          </p:nvSpPr>
          <p:spPr bwMode="gray">
            <a:xfrm rot="8495221" flipH="1">
              <a:off x="10154228" y="2445137"/>
              <a:ext cx="765016" cy="495389"/>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8FC0BFD5-059D-4263-B33C-087848093FCD}"/>
                </a:ext>
              </a:extLst>
            </p:cNvPr>
            <p:cNvGrpSpPr/>
            <p:nvPr userDrawn="1"/>
          </p:nvGrpSpPr>
          <p:grpSpPr>
            <a:xfrm rot="9049643">
              <a:off x="10698424" y="3822919"/>
              <a:ext cx="625174" cy="895223"/>
              <a:chOff x="7630791" y="1883473"/>
              <a:chExt cx="602580" cy="862868"/>
            </a:xfrm>
          </p:grpSpPr>
          <p:sp>
            <p:nvSpPr>
              <p:cNvPr id="189" name="Oval 199">
                <a:extLst>
                  <a:ext uri="{FF2B5EF4-FFF2-40B4-BE49-F238E27FC236}">
                    <a16:creationId xmlns:a16="http://schemas.microsoft.com/office/drawing/2014/main" id="{CC370E82-FD3C-44A8-9005-BA6F8B6A916E}"/>
                  </a:ext>
                </a:extLst>
              </p:cNvPr>
              <p:cNvSpPr>
                <a:spLocks noChangeArrowheads="1"/>
              </p:cNvSpPr>
              <p:nvPr/>
            </p:nvSpPr>
            <p:spPr bwMode="gray">
              <a:xfrm rot="18515394" flipH="1">
                <a:off x="7630791" y="1883473"/>
                <a:ext cx="477485" cy="47748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200">
                <a:extLst>
                  <a:ext uri="{FF2B5EF4-FFF2-40B4-BE49-F238E27FC236}">
                    <a16:creationId xmlns:a16="http://schemas.microsoft.com/office/drawing/2014/main" id="{E6D7CEC6-CD14-4A0B-A107-4A3EAD43BB37}"/>
                  </a:ext>
                </a:extLst>
              </p:cNvPr>
              <p:cNvSpPr>
                <a:spLocks/>
              </p:cNvSpPr>
              <p:nvPr/>
            </p:nvSpPr>
            <p:spPr bwMode="gray">
              <a:xfrm rot="18515394" flipH="1">
                <a:off x="7694009" y="2206979"/>
                <a:ext cx="497079" cy="581645"/>
              </a:xfrm>
              <a:custGeom>
                <a:avLst/>
                <a:gdLst>
                  <a:gd name="T0" fmla="*/ 176 w 484"/>
                  <a:gd name="T1" fmla="*/ 568 h 568"/>
                  <a:gd name="T2" fmla="*/ 217 w 484"/>
                  <a:gd name="T3" fmla="*/ 286 h 568"/>
                  <a:gd name="T4" fmla="*/ 170 w 484"/>
                  <a:gd name="T5" fmla="*/ 233 h 568"/>
                  <a:gd name="T6" fmla="*/ 0 w 484"/>
                  <a:gd name="T7" fmla="*/ 233 h 568"/>
                  <a:gd name="T8" fmla="*/ 233 w 484"/>
                  <a:gd name="T9" fmla="*/ 0 h 568"/>
                  <a:gd name="T10" fmla="*/ 233 w 484"/>
                  <a:gd name="T11" fmla="*/ 136 h 568"/>
                  <a:gd name="T12" fmla="*/ 306 w 484"/>
                  <a:gd name="T13" fmla="*/ 175 h 568"/>
                  <a:gd name="T14" fmla="*/ 484 w 484"/>
                  <a:gd name="T15" fmla="*/ 62 h 568"/>
                  <a:gd name="T16" fmla="*/ 369 w 484"/>
                  <a:gd name="T17" fmla="*/ 508 h 568"/>
                  <a:gd name="T18" fmla="*/ 176 w 484"/>
                  <a:gd name="T19"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568">
                    <a:moveTo>
                      <a:pt x="176" y="568"/>
                    </a:moveTo>
                    <a:cubicBezTo>
                      <a:pt x="217" y="286"/>
                      <a:pt x="217" y="286"/>
                      <a:pt x="217" y="286"/>
                    </a:cubicBezTo>
                    <a:cubicBezTo>
                      <a:pt x="221" y="258"/>
                      <a:pt x="199" y="233"/>
                      <a:pt x="170" y="233"/>
                    </a:cubicBezTo>
                    <a:cubicBezTo>
                      <a:pt x="0" y="233"/>
                      <a:pt x="0" y="233"/>
                      <a:pt x="0" y="233"/>
                    </a:cubicBezTo>
                    <a:cubicBezTo>
                      <a:pt x="233" y="0"/>
                      <a:pt x="233" y="0"/>
                      <a:pt x="233" y="0"/>
                    </a:cubicBezTo>
                    <a:cubicBezTo>
                      <a:pt x="233" y="136"/>
                      <a:pt x="233" y="136"/>
                      <a:pt x="233" y="136"/>
                    </a:cubicBezTo>
                    <a:cubicBezTo>
                      <a:pt x="233" y="173"/>
                      <a:pt x="274" y="195"/>
                      <a:pt x="306" y="175"/>
                    </a:cubicBezTo>
                    <a:cubicBezTo>
                      <a:pt x="484" y="62"/>
                      <a:pt x="484" y="62"/>
                      <a:pt x="484" y="62"/>
                    </a:cubicBezTo>
                    <a:cubicBezTo>
                      <a:pt x="369" y="508"/>
                      <a:pt x="369" y="508"/>
                      <a:pt x="369" y="508"/>
                    </a:cubicBezTo>
                    <a:lnTo>
                      <a:pt x="176" y="5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0963BA3E-8489-4C7C-9192-534ABFC9AE49}"/>
                </a:ext>
              </a:extLst>
            </p:cNvPr>
            <p:cNvGrpSpPr/>
            <p:nvPr userDrawn="1"/>
          </p:nvGrpSpPr>
          <p:grpSpPr>
            <a:xfrm>
              <a:off x="8410704" y="1390577"/>
              <a:ext cx="721192" cy="974552"/>
              <a:chOff x="9587405" y="1791235"/>
              <a:chExt cx="498707" cy="673906"/>
            </a:xfrm>
          </p:grpSpPr>
          <p:sp>
            <p:nvSpPr>
              <p:cNvPr id="179" name="Freeform 22">
                <a:extLst>
                  <a:ext uri="{FF2B5EF4-FFF2-40B4-BE49-F238E27FC236}">
                    <a16:creationId xmlns:a16="http://schemas.microsoft.com/office/drawing/2014/main" id="{09B1D229-9477-44EE-86B3-DE37BDCA62B9}"/>
                  </a:ext>
                </a:extLst>
              </p:cNvPr>
              <p:cNvSpPr>
                <a:spLocks/>
              </p:cNvSpPr>
              <p:nvPr/>
            </p:nvSpPr>
            <p:spPr bwMode="auto">
              <a:xfrm>
                <a:off x="9587405" y="1791235"/>
                <a:ext cx="498707" cy="673906"/>
              </a:xfrm>
              <a:custGeom>
                <a:avLst/>
                <a:gdLst>
                  <a:gd name="T0" fmla="*/ 16 w 403"/>
                  <a:gd name="T1" fmla="*/ 550 h 550"/>
                  <a:gd name="T2" fmla="*/ 0 w 403"/>
                  <a:gd name="T3" fmla="*/ 534 h 550"/>
                  <a:gd name="T4" fmla="*/ 0 w 403"/>
                  <a:gd name="T5" fmla="*/ 17 h 550"/>
                  <a:gd name="T6" fmla="*/ 16 w 403"/>
                  <a:gd name="T7" fmla="*/ 0 h 550"/>
                  <a:gd name="T8" fmla="*/ 387 w 403"/>
                  <a:gd name="T9" fmla="*/ 0 h 550"/>
                  <a:gd name="T10" fmla="*/ 403 w 403"/>
                  <a:gd name="T11" fmla="*/ 17 h 550"/>
                  <a:gd name="T12" fmla="*/ 403 w 403"/>
                  <a:gd name="T13" fmla="*/ 534 h 550"/>
                  <a:gd name="T14" fmla="*/ 387 w 403"/>
                  <a:gd name="T15" fmla="*/ 550 h 550"/>
                  <a:gd name="T16" fmla="*/ 16 w 403"/>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3" h="550">
                    <a:moveTo>
                      <a:pt x="16" y="550"/>
                    </a:moveTo>
                    <a:cubicBezTo>
                      <a:pt x="7" y="550"/>
                      <a:pt x="0" y="543"/>
                      <a:pt x="0" y="534"/>
                    </a:cubicBezTo>
                    <a:cubicBezTo>
                      <a:pt x="0" y="17"/>
                      <a:pt x="0" y="17"/>
                      <a:pt x="0" y="17"/>
                    </a:cubicBezTo>
                    <a:cubicBezTo>
                      <a:pt x="0" y="8"/>
                      <a:pt x="7" y="0"/>
                      <a:pt x="16" y="0"/>
                    </a:cubicBezTo>
                    <a:cubicBezTo>
                      <a:pt x="387" y="0"/>
                      <a:pt x="387" y="0"/>
                      <a:pt x="387" y="0"/>
                    </a:cubicBezTo>
                    <a:cubicBezTo>
                      <a:pt x="396" y="0"/>
                      <a:pt x="403" y="8"/>
                      <a:pt x="403" y="17"/>
                    </a:cubicBezTo>
                    <a:cubicBezTo>
                      <a:pt x="403" y="534"/>
                      <a:pt x="403" y="534"/>
                      <a:pt x="403" y="534"/>
                    </a:cubicBezTo>
                    <a:cubicBezTo>
                      <a:pt x="403" y="543"/>
                      <a:pt x="396" y="550"/>
                      <a:pt x="387" y="550"/>
                    </a:cubicBezTo>
                    <a:lnTo>
                      <a:pt x="16" y="550"/>
                    </a:lnTo>
                    <a:close/>
                  </a:path>
                </a:pathLst>
              </a:custGeom>
              <a:solidFill>
                <a:schemeClr val="tx1">
                  <a:lumMod val="25000"/>
                  <a:lumOff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0" name="Rectangle 23">
                <a:extLst>
                  <a:ext uri="{FF2B5EF4-FFF2-40B4-BE49-F238E27FC236}">
                    <a16:creationId xmlns:a16="http://schemas.microsoft.com/office/drawing/2014/main" id="{EA12BA8A-7348-4AEC-9218-55887F2E3B79}"/>
                  </a:ext>
                </a:extLst>
              </p:cNvPr>
              <p:cNvSpPr>
                <a:spLocks noChangeArrowheads="1"/>
              </p:cNvSpPr>
              <p:nvPr/>
            </p:nvSpPr>
            <p:spPr bwMode="auto">
              <a:xfrm>
                <a:off x="9643648" y="1845692"/>
                <a:ext cx="385737" cy="564992"/>
              </a:xfrm>
              <a:prstGeom prst="rect">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1" name="Rectangle 34">
                <a:extLst>
                  <a:ext uri="{FF2B5EF4-FFF2-40B4-BE49-F238E27FC236}">
                    <a16:creationId xmlns:a16="http://schemas.microsoft.com/office/drawing/2014/main" id="{1C5C4252-F475-4C4C-9AA7-DF3613138580}"/>
                  </a:ext>
                </a:extLst>
              </p:cNvPr>
              <p:cNvSpPr>
                <a:spLocks noChangeArrowheads="1"/>
              </p:cNvSpPr>
              <p:nvPr/>
            </p:nvSpPr>
            <p:spPr bwMode="auto">
              <a:xfrm>
                <a:off x="9677685" y="1950068"/>
                <a:ext cx="319936" cy="4038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2" name="Freeform 35">
                <a:extLst>
                  <a:ext uri="{FF2B5EF4-FFF2-40B4-BE49-F238E27FC236}">
                    <a16:creationId xmlns:a16="http://schemas.microsoft.com/office/drawing/2014/main" id="{383E2D0E-65C4-4E32-9A86-D72DD556ADD2}"/>
                  </a:ext>
                </a:extLst>
              </p:cNvPr>
              <p:cNvSpPr>
                <a:spLocks noEditPoints="1"/>
              </p:cNvSpPr>
              <p:nvPr/>
            </p:nvSpPr>
            <p:spPr bwMode="auto">
              <a:xfrm>
                <a:off x="9723065" y="1863844"/>
                <a:ext cx="226904" cy="95300"/>
              </a:xfrm>
              <a:custGeom>
                <a:avLst/>
                <a:gdLst>
                  <a:gd name="T0" fmla="*/ 175 w 183"/>
                  <a:gd name="T1" fmla="*/ 35 h 79"/>
                  <a:gd name="T2" fmla="*/ 128 w 183"/>
                  <a:gd name="T3" fmla="*/ 35 h 79"/>
                  <a:gd name="T4" fmla="*/ 93 w 183"/>
                  <a:gd name="T5" fmla="*/ 0 h 79"/>
                  <a:gd name="T6" fmla="*/ 57 w 183"/>
                  <a:gd name="T7" fmla="*/ 35 h 79"/>
                  <a:gd name="T8" fmla="*/ 8 w 183"/>
                  <a:gd name="T9" fmla="*/ 35 h 79"/>
                  <a:gd name="T10" fmla="*/ 0 w 183"/>
                  <a:gd name="T11" fmla="*/ 43 h 79"/>
                  <a:gd name="T12" fmla="*/ 0 w 183"/>
                  <a:gd name="T13" fmla="*/ 71 h 79"/>
                  <a:gd name="T14" fmla="*/ 8 w 183"/>
                  <a:gd name="T15" fmla="*/ 79 h 79"/>
                  <a:gd name="T16" fmla="*/ 175 w 183"/>
                  <a:gd name="T17" fmla="*/ 79 h 79"/>
                  <a:gd name="T18" fmla="*/ 183 w 183"/>
                  <a:gd name="T19" fmla="*/ 71 h 79"/>
                  <a:gd name="T20" fmla="*/ 183 w 183"/>
                  <a:gd name="T21" fmla="*/ 43 h 79"/>
                  <a:gd name="T22" fmla="*/ 175 w 183"/>
                  <a:gd name="T23" fmla="*/ 35 h 79"/>
                  <a:gd name="T24" fmla="*/ 73 w 183"/>
                  <a:gd name="T25" fmla="*/ 35 h 79"/>
                  <a:gd name="T26" fmla="*/ 93 w 183"/>
                  <a:gd name="T27" fmla="*/ 15 h 79"/>
                  <a:gd name="T28" fmla="*/ 112 w 183"/>
                  <a:gd name="T29" fmla="*/ 35 h 79"/>
                  <a:gd name="T30" fmla="*/ 73 w 183"/>
                  <a:gd name="T3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79">
                    <a:moveTo>
                      <a:pt x="175" y="35"/>
                    </a:moveTo>
                    <a:cubicBezTo>
                      <a:pt x="128" y="35"/>
                      <a:pt x="128" y="35"/>
                      <a:pt x="128" y="35"/>
                    </a:cubicBezTo>
                    <a:cubicBezTo>
                      <a:pt x="128" y="15"/>
                      <a:pt x="112" y="0"/>
                      <a:pt x="93" y="0"/>
                    </a:cubicBezTo>
                    <a:cubicBezTo>
                      <a:pt x="73" y="0"/>
                      <a:pt x="57" y="15"/>
                      <a:pt x="57" y="35"/>
                    </a:cubicBezTo>
                    <a:cubicBezTo>
                      <a:pt x="8" y="35"/>
                      <a:pt x="8" y="35"/>
                      <a:pt x="8" y="35"/>
                    </a:cubicBezTo>
                    <a:cubicBezTo>
                      <a:pt x="4" y="35"/>
                      <a:pt x="0" y="38"/>
                      <a:pt x="0" y="43"/>
                    </a:cubicBezTo>
                    <a:cubicBezTo>
                      <a:pt x="0" y="71"/>
                      <a:pt x="0" y="71"/>
                      <a:pt x="0" y="71"/>
                    </a:cubicBezTo>
                    <a:cubicBezTo>
                      <a:pt x="0" y="75"/>
                      <a:pt x="4" y="79"/>
                      <a:pt x="8" y="79"/>
                    </a:cubicBezTo>
                    <a:cubicBezTo>
                      <a:pt x="175" y="79"/>
                      <a:pt x="175" y="79"/>
                      <a:pt x="175" y="79"/>
                    </a:cubicBezTo>
                    <a:cubicBezTo>
                      <a:pt x="180" y="79"/>
                      <a:pt x="183" y="75"/>
                      <a:pt x="183" y="71"/>
                    </a:cubicBezTo>
                    <a:cubicBezTo>
                      <a:pt x="183" y="43"/>
                      <a:pt x="183" y="43"/>
                      <a:pt x="183" y="43"/>
                    </a:cubicBezTo>
                    <a:cubicBezTo>
                      <a:pt x="183" y="38"/>
                      <a:pt x="180" y="35"/>
                      <a:pt x="175" y="35"/>
                    </a:cubicBezTo>
                    <a:close/>
                    <a:moveTo>
                      <a:pt x="73" y="35"/>
                    </a:moveTo>
                    <a:cubicBezTo>
                      <a:pt x="73" y="24"/>
                      <a:pt x="82" y="15"/>
                      <a:pt x="93" y="15"/>
                    </a:cubicBezTo>
                    <a:cubicBezTo>
                      <a:pt x="103" y="15"/>
                      <a:pt x="112" y="24"/>
                      <a:pt x="112" y="35"/>
                    </a:cubicBezTo>
                    <a:lnTo>
                      <a:pt x="73"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3" name="Freeform 36">
                <a:extLst>
                  <a:ext uri="{FF2B5EF4-FFF2-40B4-BE49-F238E27FC236}">
                    <a16:creationId xmlns:a16="http://schemas.microsoft.com/office/drawing/2014/main" id="{B1056990-6203-469E-A332-6C8B54AAB9CF}"/>
                  </a:ext>
                </a:extLst>
              </p:cNvPr>
              <p:cNvSpPr>
                <a:spLocks/>
              </p:cNvSpPr>
              <p:nvPr/>
            </p:nvSpPr>
            <p:spPr bwMode="auto">
              <a:xfrm>
                <a:off x="9723065" y="2108901"/>
                <a:ext cx="229174" cy="20422"/>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37">
                <a:extLst>
                  <a:ext uri="{FF2B5EF4-FFF2-40B4-BE49-F238E27FC236}">
                    <a16:creationId xmlns:a16="http://schemas.microsoft.com/office/drawing/2014/main" id="{0EF334E8-BF48-47BA-B378-B229DAB5F0F4}"/>
                  </a:ext>
                </a:extLst>
              </p:cNvPr>
              <p:cNvSpPr>
                <a:spLocks/>
              </p:cNvSpPr>
              <p:nvPr/>
            </p:nvSpPr>
            <p:spPr bwMode="auto">
              <a:xfrm>
                <a:off x="9723065" y="2038560"/>
                <a:ext cx="122528" cy="22690"/>
              </a:xfrm>
              <a:custGeom>
                <a:avLst/>
                <a:gdLst>
                  <a:gd name="T0" fmla="*/ 90 w 99"/>
                  <a:gd name="T1" fmla="*/ 19 h 19"/>
                  <a:gd name="T2" fmla="*/ 9 w 99"/>
                  <a:gd name="T3" fmla="*/ 19 h 19"/>
                  <a:gd name="T4" fmla="*/ 0 w 99"/>
                  <a:gd name="T5" fmla="*/ 10 h 19"/>
                  <a:gd name="T6" fmla="*/ 9 w 99"/>
                  <a:gd name="T7" fmla="*/ 0 h 19"/>
                  <a:gd name="T8" fmla="*/ 90 w 99"/>
                  <a:gd name="T9" fmla="*/ 0 h 19"/>
                  <a:gd name="T10" fmla="*/ 99 w 99"/>
                  <a:gd name="T11" fmla="*/ 10 h 19"/>
                  <a:gd name="T12" fmla="*/ 90 w 9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9" h="19">
                    <a:moveTo>
                      <a:pt x="90" y="19"/>
                    </a:moveTo>
                    <a:cubicBezTo>
                      <a:pt x="9" y="19"/>
                      <a:pt x="9" y="19"/>
                      <a:pt x="9" y="19"/>
                    </a:cubicBezTo>
                    <a:cubicBezTo>
                      <a:pt x="4" y="19"/>
                      <a:pt x="0" y="15"/>
                      <a:pt x="0" y="10"/>
                    </a:cubicBezTo>
                    <a:cubicBezTo>
                      <a:pt x="0" y="5"/>
                      <a:pt x="4" y="0"/>
                      <a:pt x="9" y="0"/>
                    </a:cubicBezTo>
                    <a:cubicBezTo>
                      <a:pt x="90" y="0"/>
                      <a:pt x="90" y="0"/>
                      <a:pt x="90" y="0"/>
                    </a:cubicBezTo>
                    <a:cubicBezTo>
                      <a:pt x="95" y="0"/>
                      <a:pt x="99" y="5"/>
                      <a:pt x="99" y="10"/>
                    </a:cubicBezTo>
                    <a:cubicBezTo>
                      <a:pt x="99" y="15"/>
                      <a:pt x="95" y="19"/>
                      <a:pt x="90" y="19"/>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38">
                <a:extLst>
                  <a:ext uri="{FF2B5EF4-FFF2-40B4-BE49-F238E27FC236}">
                    <a16:creationId xmlns:a16="http://schemas.microsoft.com/office/drawing/2014/main" id="{AB3EDF55-97AF-4A36-B392-3D17E1DB37B3}"/>
                  </a:ext>
                </a:extLst>
              </p:cNvPr>
              <p:cNvSpPr>
                <a:spLocks/>
              </p:cNvSpPr>
              <p:nvPr/>
            </p:nvSpPr>
            <p:spPr bwMode="auto">
              <a:xfrm>
                <a:off x="9723065" y="2147474"/>
                <a:ext cx="229174" cy="2269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39">
                <a:extLst>
                  <a:ext uri="{FF2B5EF4-FFF2-40B4-BE49-F238E27FC236}">
                    <a16:creationId xmlns:a16="http://schemas.microsoft.com/office/drawing/2014/main" id="{C3A6EB0D-E390-46F2-8469-82D6D92A59C2}"/>
                  </a:ext>
                </a:extLst>
              </p:cNvPr>
              <p:cNvSpPr>
                <a:spLocks/>
              </p:cNvSpPr>
              <p:nvPr/>
            </p:nvSpPr>
            <p:spPr bwMode="auto">
              <a:xfrm>
                <a:off x="9723065" y="2188317"/>
                <a:ext cx="229174" cy="20422"/>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40">
                <a:extLst>
                  <a:ext uri="{FF2B5EF4-FFF2-40B4-BE49-F238E27FC236}">
                    <a16:creationId xmlns:a16="http://schemas.microsoft.com/office/drawing/2014/main" id="{FF2DE02E-285B-4571-8ADD-D56E4ABE31CC}"/>
                  </a:ext>
                </a:extLst>
              </p:cNvPr>
              <p:cNvSpPr>
                <a:spLocks/>
              </p:cNvSpPr>
              <p:nvPr/>
            </p:nvSpPr>
            <p:spPr bwMode="auto">
              <a:xfrm>
                <a:off x="9723065" y="2226891"/>
                <a:ext cx="229174" cy="2269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41">
                <a:extLst>
                  <a:ext uri="{FF2B5EF4-FFF2-40B4-BE49-F238E27FC236}">
                    <a16:creationId xmlns:a16="http://schemas.microsoft.com/office/drawing/2014/main" id="{1852857D-4490-43D6-920E-C1176F5E3868}"/>
                  </a:ext>
                </a:extLst>
              </p:cNvPr>
              <p:cNvSpPr>
                <a:spLocks/>
              </p:cNvSpPr>
              <p:nvPr/>
            </p:nvSpPr>
            <p:spPr bwMode="auto">
              <a:xfrm>
                <a:off x="9723065" y="2267734"/>
                <a:ext cx="229174" cy="2269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03BC2DB9-853B-4EB8-A772-E9B3419B6F24}"/>
                </a:ext>
              </a:extLst>
            </p:cNvPr>
            <p:cNvGrpSpPr/>
            <p:nvPr/>
          </p:nvGrpSpPr>
          <p:grpSpPr>
            <a:xfrm>
              <a:off x="11072354" y="4269034"/>
              <a:ext cx="187932" cy="291995"/>
              <a:chOff x="4563035" y="2869405"/>
              <a:chExt cx="497506" cy="772986"/>
            </a:xfrm>
          </p:grpSpPr>
          <p:sp>
            <p:nvSpPr>
              <p:cNvPr id="27" name="Freeform 93">
                <a:extLst>
                  <a:ext uri="{FF2B5EF4-FFF2-40B4-BE49-F238E27FC236}">
                    <a16:creationId xmlns:a16="http://schemas.microsoft.com/office/drawing/2014/main" id="{3C0F8C98-DBBB-485D-9410-2ECDDF0C9A00}"/>
                  </a:ext>
                </a:extLst>
              </p:cNvPr>
              <p:cNvSpPr>
                <a:spLocks/>
              </p:cNvSpPr>
              <p:nvPr/>
            </p:nvSpPr>
            <p:spPr bwMode="auto">
              <a:xfrm>
                <a:off x="4563035" y="2869405"/>
                <a:ext cx="497506" cy="596184"/>
              </a:xfrm>
              <a:custGeom>
                <a:avLst/>
                <a:gdLst>
                  <a:gd name="T0" fmla="*/ 66 w 66"/>
                  <a:gd name="T1" fmla="*/ 34 h 79"/>
                  <a:gd name="T2" fmla="*/ 31 w 66"/>
                  <a:gd name="T3" fmla="*/ 1 h 79"/>
                  <a:gd name="T4" fmla="*/ 1 w 66"/>
                  <a:gd name="T5" fmla="*/ 32 h 79"/>
                  <a:gd name="T6" fmla="*/ 11 w 66"/>
                  <a:gd name="T7" fmla="*/ 57 h 79"/>
                  <a:gd name="T8" fmla="*/ 20 w 66"/>
                  <a:gd name="T9" fmla="*/ 79 h 79"/>
                  <a:gd name="T10" fmla="*/ 20 w 66"/>
                  <a:gd name="T11" fmla="*/ 79 h 79"/>
                  <a:gd name="T12" fmla="*/ 47 w 66"/>
                  <a:gd name="T13" fmla="*/ 79 h 79"/>
                  <a:gd name="T14" fmla="*/ 47 w 66"/>
                  <a:gd name="T15" fmla="*/ 79 h 79"/>
                  <a:gd name="T16" fmla="*/ 56 w 66"/>
                  <a:gd name="T17" fmla="*/ 57 h 79"/>
                  <a:gd name="T18" fmla="*/ 66 w 66"/>
                  <a:gd name="T19" fmla="*/ 3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79">
                    <a:moveTo>
                      <a:pt x="66" y="34"/>
                    </a:moveTo>
                    <a:cubicBezTo>
                      <a:pt x="66" y="15"/>
                      <a:pt x="50" y="0"/>
                      <a:pt x="31" y="1"/>
                    </a:cubicBezTo>
                    <a:cubicBezTo>
                      <a:pt x="14" y="2"/>
                      <a:pt x="1" y="15"/>
                      <a:pt x="1" y="32"/>
                    </a:cubicBezTo>
                    <a:cubicBezTo>
                      <a:pt x="0" y="42"/>
                      <a:pt x="4" y="51"/>
                      <a:pt x="11" y="57"/>
                    </a:cubicBezTo>
                    <a:cubicBezTo>
                      <a:pt x="16" y="63"/>
                      <a:pt x="20" y="71"/>
                      <a:pt x="20" y="79"/>
                    </a:cubicBezTo>
                    <a:cubicBezTo>
                      <a:pt x="20" y="79"/>
                      <a:pt x="20" y="79"/>
                      <a:pt x="20" y="79"/>
                    </a:cubicBezTo>
                    <a:cubicBezTo>
                      <a:pt x="47" y="79"/>
                      <a:pt x="47" y="79"/>
                      <a:pt x="47" y="79"/>
                    </a:cubicBezTo>
                    <a:cubicBezTo>
                      <a:pt x="47" y="79"/>
                      <a:pt x="47" y="79"/>
                      <a:pt x="47" y="79"/>
                    </a:cubicBezTo>
                    <a:cubicBezTo>
                      <a:pt x="47" y="70"/>
                      <a:pt x="50" y="63"/>
                      <a:pt x="56" y="57"/>
                    </a:cubicBezTo>
                    <a:cubicBezTo>
                      <a:pt x="62" y="51"/>
                      <a:pt x="66" y="43"/>
                      <a:pt x="66" y="34"/>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94">
                <a:extLst>
                  <a:ext uri="{FF2B5EF4-FFF2-40B4-BE49-F238E27FC236}">
                    <a16:creationId xmlns:a16="http://schemas.microsoft.com/office/drawing/2014/main" id="{42199EE9-521A-4936-AB48-5A7B70028E32}"/>
                  </a:ext>
                </a:extLst>
              </p:cNvPr>
              <p:cNvSpPr>
                <a:spLocks noEditPoints="1"/>
              </p:cNvSpPr>
              <p:nvPr/>
            </p:nvSpPr>
            <p:spPr bwMode="auto">
              <a:xfrm>
                <a:off x="4682273" y="3066764"/>
                <a:ext cx="115125" cy="460502"/>
              </a:xfrm>
              <a:custGeom>
                <a:avLst/>
                <a:gdLst>
                  <a:gd name="T0" fmla="*/ 13 w 15"/>
                  <a:gd name="T1" fmla="*/ 14 h 61"/>
                  <a:gd name="T2" fmla="*/ 13 w 15"/>
                  <a:gd name="T3" fmla="*/ 12 h 61"/>
                  <a:gd name="T4" fmla="*/ 13 w 15"/>
                  <a:gd name="T5" fmla="*/ 12 h 61"/>
                  <a:gd name="T6" fmla="*/ 13 w 15"/>
                  <a:gd name="T7" fmla="*/ 6 h 61"/>
                  <a:gd name="T8" fmla="*/ 6 w 15"/>
                  <a:gd name="T9" fmla="*/ 0 h 61"/>
                  <a:gd name="T10" fmla="*/ 0 w 15"/>
                  <a:gd name="T11" fmla="*/ 6 h 61"/>
                  <a:gd name="T12" fmla="*/ 0 w 15"/>
                  <a:gd name="T13" fmla="*/ 6 h 61"/>
                  <a:gd name="T14" fmla="*/ 4 w 15"/>
                  <a:gd name="T15" fmla="*/ 12 h 61"/>
                  <a:gd name="T16" fmla="*/ 4 w 15"/>
                  <a:gd name="T17" fmla="*/ 12 h 61"/>
                  <a:gd name="T18" fmla="*/ 10 w 15"/>
                  <a:gd name="T19" fmla="*/ 14 h 61"/>
                  <a:gd name="T20" fmla="*/ 12 w 15"/>
                  <a:gd name="T21" fmla="*/ 61 h 61"/>
                  <a:gd name="T22" fmla="*/ 15 w 15"/>
                  <a:gd name="T23" fmla="*/ 61 h 61"/>
                  <a:gd name="T24" fmla="*/ 13 w 15"/>
                  <a:gd name="T25" fmla="*/ 14 h 61"/>
                  <a:gd name="T26" fmla="*/ 5 w 15"/>
                  <a:gd name="T27" fmla="*/ 10 h 61"/>
                  <a:gd name="T28" fmla="*/ 5 w 15"/>
                  <a:gd name="T29" fmla="*/ 10 h 61"/>
                  <a:gd name="T30" fmla="*/ 3 w 15"/>
                  <a:gd name="T31" fmla="*/ 6 h 61"/>
                  <a:gd name="T32" fmla="*/ 3 w 15"/>
                  <a:gd name="T33" fmla="*/ 6 h 61"/>
                  <a:gd name="T34" fmla="*/ 6 w 15"/>
                  <a:gd name="T35" fmla="*/ 2 h 61"/>
                  <a:gd name="T36" fmla="*/ 10 w 15"/>
                  <a:gd name="T37" fmla="*/ 6 h 61"/>
                  <a:gd name="T38" fmla="*/ 10 w 15"/>
                  <a:gd name="T39" fmla="*/ 11 h 61"/>
                  <a:gd name="T40" fmla="*/ 5 w 15"/>
                  <a:gd name="T41"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61">
                    <a:moveTo>
                      <a:pt x="13" y="14"/>
                    </a:moveTo>
                    <a:cubicBezTo>
                      <a:pt x="13" y="12"/>
                      <a:pt x="13" y="12"/>
                      <a:pt x="13" y="12"/>
                    </a:cubicBezTo>
                    <a:cubicBezTo>
                      <a:pt x="13" y="12"/>
                      <a:pt x="13" y="12"/>
                      <a:pt x="13" y="12"/>
                    </a:cubicBezTo>
                    <a:cubicBezTo>
                      <a:pt x="13" y="6"/>
                      <a:pt x="13" y="6"/>
                      <a:pt x="13" y="6"/>
                    </a:cubicBezTo>
                    <a:cubicBezTo>
                      <a:pt x="13" y="3"/>
                      <a:pt x="10" y="0"/>
                      <a:pt x="6" y="0"/>
                    </a:cubicBezTo>
                    <a:cubicBezTo>
                      <a:pt x="3" y="0"/>
                      <a:pt x="0" y="3"/>
                      <a:pt x="0" y="6"/>
                    </a:cubicBezTo>
                    <a:cubicBezTo>
                      <a:pt x="0" y="6"/>
                      <a:pt x="0" y="6"/>
                      <a:pt x="0" y="6"/>
                    </a:cubicBezTo>
                    <a:cubicBezTo>
                      <a:pt x="0" y="9"/>
                      <a:pt x="2" y="11"/>
                      <a:pt x="4" y="12"/>
                    </a:cubicBezTo>
                    <a:cubicBezTo>
                      <a:pt x="4" y="12"/>
                      <a:pt x="4" y="12"/>
                      <a:pt x="4" y="12"/>
                    </a:cubicBezTo>
                    <a:cubicBezTo>
                      <a:pt x="6" y="13"/>
                      <a:pt x="8" y="14"/>
                      <a:pt x="10" y="14"/>
                    </a:cubicBezTo>
                    <a:cubicBezTo>
                      <a:pt x="12" y="61"/>
                      <a:pt x="12" y="61"/>
                      <a:pt x="12" y="61"/>
                    </a:cubicBezTo>
                    <a:cubicBezTo>
                      <a:pt x="15" y="61"/>
                      <a:pt x="15" y="61"/>
                      <a:pt x="15" y="61"/>
                    </a:cubicBezTo>
                    <a:cubicBezTo>
                      <a:pt x="13" y="14"/>
                      <a:pt x="13" y="14"/>
                      <a:pt x="13" y="14"/>
                    </a:cubicBezTo>
                    <a:close/>
                    <a:moveTo>
                      <a:pt x="5" y="10"/>
                    </a:moveTo>
                    <a:cubicBezTo>
                      <a:pt x="5" y="10"/>
                      <a:pt x="5" y="10"/>
                      <a:pt x="5" y="10"/>
                    </a:cubicBezTo>
                    <a:cubicBezTo>
                      <a:pt x="4" y="9"/>
                      <a:pt x="3" y="8"/>
                      <a:pt x="3" y="6"/>
                    </a:cubicBezTo>
                    <a:cubicBezTo>
                      <a:pt x="3" y="6"/>
                      <a:pt x="3" y="6"/>
                      <a:pt x="3" y="6"/>
                    </a:cubicBezTo>
                    <a:cubicBezTo>
                      <a:pt x="3" y="4"/>
                      <a:pt x="4" y="2"/>
                      <a:pt x="6" y="2"/>
                    </a:cubicBezTo>
                    <a:cubicBezTo>
                      <a:pt x="8" y="2"/>
                      <a:pt x="10" y="4"/>
                      <a:pt x="10" y="6"/>
                    </a:cubicBezTo>
                    <a:cubicBezTo>
                      <a:pt x="10" y="11"/>
                      <a:pt x="10" y="11"/>
                      <a:pt x="10" y="11"/>
                    </a:cubicBezTo>
                    <a:cubicBezTo>
                      <a:pt x="9" y="11"/>
                      <a:pt x="7" y="10"/>
                      <a:pt x="5" y="1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95">
                <a:extLst>
                  <a:ext uri="{FF2B5EF4-FFF2-40B4-BE49-F238E27FC236}">
                    <a16:creationId xmlns:a16="http://schemas.microsoft.com/office/drawing/2014/main" id="{D0BD530F-FF6E-480B-AB99-604457F59DF8}"/>
                  </a:ext>
                </a:extLst>
              </p:cNvPr>
              <p:cNvSpPr>
                <a:spLocks/>
              </p:cNvSpPr>
              <p:nvPr/>
            </p:nvSpPr>
            <p:spPr bwMode="auto">
              <a:xfrm>
                <a:off x="4797398" y="3066764"/>
                <a:ext cx="143908" cy="460502"/>
              </a:xfrm>
              <a:custGeom>
                <a:avLst/>
                <a:gdLst>
                  <a:gd name="T0" fmla="*/ 13 w 19"/>
                  <a:gd name="T1" fmla="*/ 0 h 61"/>
                  <a:gd name="T2" fmla="*/ 13 w 19"/>
                  <a:gd name="T3" fmla="*/ 0 h 61"/>
                  <a:gd name="T4" fmla="*/ 7 w 19"/>
                  <a:gd name="T5" fmla="*/ 6 h 61"/>
                  <a:gd name="T6" fmla="*/ 7 w 19"/>
                  <a:gd name="T7" fmla="*/ 12 h 61"/>
                  <a:gd name="T8" fmla="*/ 0 w 19"/>
                  <a:gd name="T9" fmla="*/ 12 h 61"/>
                  <a:gd name="T10" fmla="*/ 0 w 19"/>
                  <a:gd name="T11" fmla="*/ 15 h 61"/>
                  <a:gd name="T12" fmla="*/ 7 w 19"/>
                  <a:gd name="T13" fmla="*/ 14 h 61"/>
                  <a:gd name="T14" fmla="*/ 5 w 19"/>
                  <a:gd name="T15" fmla="*/ 61 h 61"/>
                  <a:gd name="T16" fmla="*/ 7 w 19"/>
                  <a:gd name="T17" fmla="*/ 61 h 61"/>
                  <a:gd name="T18" fmla="*/ 9 w 19"/>
                  <a:gd name="T19" fmla="*/ 14 h 61"/>
                  <a:gd name="T20" fmla="*/ 9 w 19"/>
                  <a:gd name="T21" fmla="*/ 11 h 61"/>
                  <a:gd name="T22" fmla="*/ 9 w 19"/>
                  <a:gd name="T23" fmla="*/ 6 h 61"/>
                  <a:gd name="T24" fmla="*/ 13 w 19"/>
                  <a:gd name="T25" fmla="*/ 2 h 61"/>
                  <a:gd name="T26" fmla="*/ 13 w 19"/>
                  <a:gd name="T27" fmla="*/ 2 h 61"/>
                  <a:gd name="T28" fmla="*/ 17 w 19"/>
                  <a:gd name="T29" fmla="*/ 6 h 61"/>
                  <a:gd name="T30" fmla="*/ 17 w 19"/>
                  <a:gd name="T31" fmla="*/ 6 h 61"/>
                  <a:gd name="T32" fmla="*/ 15 w 19"/>
                  <a:gd name="T33" fmla="*/ 10 h 61"/>
                  <a:gd name="T34" fmla="*/ 11 w 19"/>
                  <a:gd name="T35" fmla="*/ 11 h 61"/>
                  <a:gd name="T36" fmla="*/ 11 w 19"/>
                  <a:gd name="T37" fmla="*/ 14 h 61"/>
                  <a:gd name="T38" fmla="*/ 16 w 19"/>
                  <a:gd name="T39" fmla="*/ 12 h 61"/>
                  <a:gd name="T40" fmla="*/ 19 w 19"/>
                  <a:gd name="T41" fmla="*/ 6 h 61"/>
                  <a:gd name="T42" fmla="*/ 19 w 19"/>
                  <a:gd name="T43" fmla="*/ 6 h 61"/>
                  <a:gd name="T44" fmla="*/ 13 w 19"/>
                  <a:gd name="T4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13" y="0"/>
                    </a:moveTo>
                    <a:cubicBezTo>
                      <a:pt x="13" y="0"/>
                      <a:pt x="13" y="0"/>
                      <a:pt x="13" y="0"/>
                    </a:cubicBezTo>
                    <a:cubicBezTo>
                      <a:pt x="10" y="0"/>
                      <a:pt x="7" y="3"/>
                      <a:pt x="7" y="6"/>
                    </a:cubicBezTo>
                    <a:cubicBezTo>
                      <a:pt x="7" y="12"/>
                      <a:pt x="7" y="12"/>
                      <a:pt x="7" y="12"/>
                    </a:cubicBezTo>
                    <a:cubicBezTo>
                      <a:pt x="4" y="12"/>
                      <a:pt x="2" y="12"/>
                      <a:pt x="0" y="12"/>
                    </a:cubicBezTo>
                    <a:cubicBezTo>
                      <a:pt x="0" y="15"/>
                      <a:pt x="0" y="15"/>
                      <a:pt x="0" y="15"/>
                    </a:cubicBezTo>
                    <a:cubicBezTo>
                      <a:pt x="2" y="15"/>
                      <a:pt x="4" y="15"/>
                      <a:pt x="7" y="14"/>
                    </a:cubicBezTo>
                    <a:cubicBezTo>
                      <a:pt x="5" y="61"/>
                      <a:pt x="5" y="61"/>
                      <a:pt x="5" y="61"/>
                    </a:cubicBezTo>
                    <a:cubicBezTo>
                      <a:pt x="7" y="61"/>
                      <a:pt x="7" y="61"/>
                      <a:pt x="7" y="61"/>
                    </a:cubicBezTo>
                    <a:cubicBezTo>
                      <a:pt x="9" y="14"/>
                      <a:pt x="9" y="14"/>
                      <a:pt x="9" y="14"/>
                    </a:cubicBezTo>
                    <a:cubicBezTo>
                      <a:pt x="9" y="11"/>
                      <a:pt x="9" y="11"/>
                      <a:pt x="9" y="11"/>
                    </a:cubicBezTo>
                    <a:cubicBezTo>
                      <a:pt x="9" y="6"/>
                      <a:pt x="9" y="6"/>
                      <a:pt x="9" y="6"/>
                    </a:cubicBezTo>
                    <a:cubicBezTo>
                      <a:pt x="9" y="4"/>
                      <a:pt x="11" y="2"/>
                      <a:pt x="13" y="2"/>
                    </a:cubicBezTo>
                    <a:cubicBezTo>
                      <a:pt x="13" y="2"/>
                      <a:pt x="13" y="2"/>
                      <a:pt x="13" y="2"/>
                    </a:cubicBezTo>
                    <a:cubicBezTo>
                      <a:pt x="15" y="2"/>
                      <a:pt x="17" y="4"/>
                      <a:pt x="17" y="6"/>
                    </a:cubicBezTo>
                    <a:cubicBezTo>
                      <a:pt x="17" y="6"/>
                      <a:pt x="17" y="6"/>
                      <a:pt x="17" y="6"/>
                    </a:cubicBezTo>
                    <a:cubicBezTo>
                      <a:pt x="17" y="8"/>
                      <a:pt x="16" y="9"/>
                      <a:pt x="15" y="10"/>
                    </a:cubicBezTo>
                    <a:cubicBezTo>
                      <a:pt x="14" y="10"/>
                      <a:pt x="12" y="11"/>
                      <a:pt x="11" y="11"/>
                    </a:cubicBezTo>
                    <a:cubicBezTo>
                      <a:pt x="11" y="14"/>
                      <a:pt x="11" y="14"/>
                      <a:pt x="11" y="14"/>
                    </a:cubicBezTo>
                    <a:cubicBezTo>
                      <a:pt x="13" y="13"/>
                      <a:pt x="14" y="13"/>
                      <a:pt x="16" y="12"/>
                    </a:cubicBezTo>
                    <a:cubicBezTo>
                      <a:pt x="18" y="11"/>
                      <a:pt x="19" y="9"/>
                      <a:pt x="19" y="6"/>
                    </a:cubicBezTo>
                    <a:cubicBezTo>
                      <a:pt x="19" y="6"/>
                      <a:pt x="19" y="6"/>
                      <a:pt x="19" y="6"/>
                    </a:cubicBezTo>
                    <a:cubicBezTo>
                      <a:pt x="19" y="3"/>
                      <a:pt x="17" y="0"/>
                      <a:pt x="13"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96">
                <a:extLst>
                  <a:ext uri="{FF2B5EF4-FFF2-40B4-BE49-F238E27FC236}">
                    <a16:creationId xmlns:a16="http://schemas.microsoft.com/office/drawing/2014/main" id="{57A5AE28-96A4-42BA-9764-DFDB3CF0E555}"/>
                  </a:ext>
                </a:extLst>
              </p:cNvPr>
              <p:cNvSpPr>
                <a:spLocks/>
              </p:cNvSpPr>
              <p:nvPr/>
            </p:nvSpPr>
            <p:spPr bwMode="auto">
              <a:xfrm>
                <a:off x="4715167" y="3465592"/>
                <a:ext cx="201469" cy="176799"/>
              </a:xfrm>
              <a:custGeom>
                <a:avLst/>
                <a:gdLst>
                  <a:gd name="T0" fmla="*/ 0 w 27"/>
                  <a:gd name="T1" fmla="*/ 0 h 23"/>
                  <a:gd name="T2" fmla="*/ 0 w 27"/>
                  <a:gd name="T3" fmla="*/ 15 h 23"/>
                  <a:gd name="T4" fmla="*/ 4 w 27"/>
                  <a:gd name="T5" fmla="*/ 19 h 23"/>
                  <a:gd name="T6" fmla="*/ 9 w 27"/>
                  <a:gd name="T7" fmla="*/ 19 h 23"/>
                  <a:gd name="T8" fmla="*/ 9 w 27"/>
                  <a:gd name="T9" fmla="*/ 23 h 23"/>
                  <a:gd name="T10" fmla="*/ 18 w 27"/>
                  <a:gd name="T11" fmla="*/ 23 h 23"/>
                  <a:gd name="T12" fmla="*/ 18 w 27"/>
                  <a:gd name="T13" fmla="*/ 19 h 23"/>
                  <a:gd name="T14" fmla="*/ 23 w 27"/>
                  <a:gd name="T15" fmla="*/ 19 h 23"/>
                  <a:gd name="T16" fmla="*/ 27 w 27"/>
                  <a:gd name="T17" fmla="*/ 15 h 23"/>
                  <a:gd name="T18" fmla="*/ 27 w 27"/>
                  <a:gd name="T19" fmla="*/ 0 h 23"/>
                  <a:gd name="T20" fmla="*/ 0 w 27"/>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3">
                    <a:moveTo>
                      <a:pt x="0" y="0"/>
                    </a:moveTo>
                    <a:cubicBezTo>
                      <a:pt x="0" y="15"/>
                      <a:pt x="0" y="15"/>
                      <a:pt x="0" y="15"/>
                    </a:cubicBezTo>
                    <a:cubicBezTo>
                      <a:pt x="0" y="17"/>
                      <a:pt x="1" y="19"/>
                      <a:pt x="4" y="19"/>
                    </a:cubicBezTo>
                    <a:cubicBezTo>
                      <a:pt x="9" y="19"/>
                      <a:pt x="9" y="19"/>
                      <a:pt x="9" y="19"/>
                    </a:cubicBezTo>
                    <a:cubicBezTo>
                      <a:pt x="9" y="23"/>
                      <a:pt x="9" y="23"/>
                      <a:pt x="9" y="23"/>
                    </a:cubicBezTo>
                    <a:cubicBezTo>
                      <a:pt x="18" y="23"/>
                      <a:pt x="18" y="23"/>
                      <a:pt x="18" y="23"/>
                    </a:cubicBezTo>
                    <a:cubicBezTo>
                      <a:pt x="18" y="19"/>
                      <a:pt x="18" y="19"/>
                      <a:pt x="18" y="19"/>
                    </a:cubicBezTo>
                    <a:cubicBezTo>
                      <a:pt x="23" y="19"/>
                      <a:pt x="23" y="19"/>
                      <a:pt x="23" y="19"/>
                    </a:cubicBezTo>
                    <a:cubicBezTo>
                      <a:pt x="25" y="19"/>
                      <a:pt x="27" y="17"/>
                      <a:pt x="27" y="15"/>
                    </a:cubicBezTo>
                    <a:cubicBezTo>
                      <a:pt x="27" y="0"/>
                      <a:pt x="27" y="0"/>
                      <a:pt x="27"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19E78145-7B82-4207-96FF-F0B829871202}"/>
                </a:ext>
              </a:extLst>
            </p:cNvPr>
            <p:cNvGrpSpPr/>
            <p:nvPr userDrawn="1"/>
          </p:nvGrpSpPr>
          <p:grpSpPr>
            <a:xfrm>
              <a:off x="9978985" y="1221231"/>
              <a:ext cx="783991" cy="768916"/>
              <a:chOff x="12509175" y="-1203988"/>
              <a:chExt cx="641620" cy="629282"/>
            </a:xfrm>
          </p:grpSpPr>
          <p:sp>
            <p:nvSpPr>
              <p:cNvPr id="196" name="Freeform 118">
                <a:extLst>
                  <a:ext uri="{FF2B5EF4-FFF2-40B4-BE49-F238E27FC236}">
                    <a16:creationId xmlns:a16="http://schemas.microsoft.com/office/drawing/2014/main" id="{731B1BED-7781-433C-B7F1-9B2E1DFC1AFD}"/>
                  </a:ext>
                </a:extLst>
              </p:cNvPr>
              <p:cNvSpPr>
                <a:spLocks/>
              </p:cNvSpPr>
              <p:nvPr/>
            </p:nvSpPr>
            <p:spPr bwMode="auto">
              <a:xfrm>
                <a:off x="12509175" y="-1203988"/>
                <a:ext cx="641620" cy="629282"/>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chemeClr val="tx1">
                  <a:lumMod val="25000"/>
                  <a:lumOff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119">
                <a:extLst>
                  <a:ext uri="{FF2B5EF4-FFF2-40B4-BE49-F238E27FC236}">
                    <a16:creationId xmlns:a16="http://schemas.microsoft.com/office/drawing/2014/main" id="{983FB583-F455-4B12-990E-97DBEBF1B1A2}"/>
                  </a:ext>
                </a:extLst>
              </p:cNvPr>
              <p:cNvSpPr>
                <a:spLocks/>
              </p:cNvSpPr>
              <p:nvPr/>
            </p:nvSpPr>
            <p:spPr bwMode="auto">
              <a:xfrm>
                <a:off x="12657241" y="-1173141"/>
                <a:ext cx="493554" cy="598435"/>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120">
                <a:extLst>
                  <a:ext uri="{FF2B5EF4-FFF2-40B4-BE49-F238E27FC236}">
                    <a16:creationId xmlns:a16="http://schemas.microsoft.com/office/drawing/2014/main" id="{A6E16E88-4D12-4BF2-85D3-49A6E027AC6B}"/>
                  </a:ext>
                </a:extLst>
              </p:cNvPr>
              <p:cNvSpPr>
                <a:spLocks/>
              </p:cNvSpPr>
              <p:nvPr/>
            </p:nvSpPr>
            <p:spPr bwMode="auto">
              <a:xfrm>
                <a:off x="12626394" y="-1203988"/>
                <a:ext cx="293049" cy="320811"/>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3D616D7A-1F11-4FD6-B000-342B24254A62}"/>
                </a:ext>
              </a:extLst>
            </p:cNvPr>
            <p:cNvGrpSpPr/>
            <p:nvPr userDrawn="1"/>
          </p:nvGrpSpPr>
          <p:grpSpPr>
            <a:xfrm rot="21314077">
              <a:off x="10309784" y="1376380"/>
              <a:ext cx="746912" cy="820450"/>
              <a:chOff x="14560507" y="-488605"/>
              <a:chExt cx="797084" cy="875562"/>
            </a:xfrm>
          </p:grpSpPr>
          <p:sp>
            <p:nvSpPr>
              <p:cNvPr id="12" name="Rectangle 408">
                <a:extLst>
                  <a:ext uri="{FF2B5EF4-FFF2-40B4-BE49-F238E27FC236}">
                    <a16:creationId xmlns:a16="http://schemas.microsoft.com/office/drawing/2014/main" id="{D9D9CB4E-898D-4632-848F-C1564A41CC48}"/>
                  </a:ext>
                </a:extLst>
              </p:cNvPr>
              <p:cNvSpPr>
                <a:spLocks noChangeArrowheads="1"/>
              </p:cNvSpPr>
              <p:nvPr/>
            </p:nvSpPr>
            <p:spPr bwMode="auto">
              <a:xfrm rot="275142">
                <a:off x="14560507" y="56968"/>
                <a:ext cx="182406" cy="282737"/>
              </a:xfrm>
              <a:prstGeom prst="rect">
                <a:avLst/>
              </a:prstGeom>
              <a:solidFill>
                <a:srgbClr val="C6C6C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Rectangle 409">
                <a:extLst>
                  <a:ext uri="{FF2B5EF4-FFF2-40B4-BE49-F238E27FC236}">
                    <a16:creationId xmlns:a16="http://schemas.microsoft.com/office/drawing/2014/main" id="{08D935BA-31A1-4E46-8F6E-CB40644A7934}"/>
                  </a:ext>
                </a:extLst>
              </p:cNvPr>
              <p:cNvSpPr>
                <a:spLocks noChangeArrowheads="1"/>
              </p:cNvSpPr>
              <p:nvPr/>
            </p:nvSpPr>
            <p:spPr bwMode="auto">
              <a:xfrm rot="275142">
                <a:off x="14855093" y="-239129"/>
                <a:ext cx="182406" cy="601949"/>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410">
                <a:extLst>
                  <a:ext uri="{FF2B5EF4-FFF2-40B4-BE49-F238E27FC236}">
                    <a16:creationId xmlns:a16="http://schemas.microsoft.com/office/drawing/2014/main" id="{5633A0D9-2E3F-4F8A-99D1-BBB2F7A252D5}"/>
                  </a:ext>
                </a:extLst>
              </p:cNvPr>
              <p:cNvSpPr>
                <a:spLocks noChangeArrowheads="1"/>
              </p:cNvSpPr>
              <p:nvPr/>
            </p:nvSpPr>
            <p:spPr bwMode="auto">
              <a:xfrm rot="275142">
                <a:off x="15147818" y="-488605"/>
                <a:ext cx="209773" cy="875562"/>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Oval 14">
                <a:extLst>
                  <a:ext uri="{FF2B5EF4-FFF2-40B4-BE49-F238E27FC236}">
                    <a16:creationId xmlns:a16="http://schemas.microsoft.com/office/drawing/2014/main" id="{6D9E83E9-3C0F-49B1-A470-A55A4CF8BCD5}"/>
                  </a:ext>
                </a:extLst>
              </p:cNvPr>
              <p:cNvSpPr/>
              <p:nvPr/>
            </p:nvSpPr>
            <p:spPr bwMode="auto">
              <a:xfrm rot="20861230">
                <a:off x="14618987" y="-97288"/>
                <a:ext cx="104647" cy="1046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D63E1123-2ED5-4148-96FB-680550D80C92}"/>
                  </a:ext>
                </a:extLst>
              </p:cNvPr>
              <p:cNvSpPr/>
              <p:nvPr/>
            </p:nvSpPr>
            <p:spPr bwMode="auto">
              <a:xfrm rot="275142">
                <a:off x="14920593" y="-171025"/>
                <a:ext cx="104647" cy="1046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CC27815-1FD9-4A80-A3F1-87C594CCE2F9}"/>
                  </a:ext>
                </a:extLst>
              </p:cNvPr>
              <p:cNvSpPr/>
              <p:nvPr/>
            </p:nvSpPr>
            <p:spPr bwMode="auto">
              <a:xfrm rot="275142">
                <a:off x="15185297" y="56967"/>
                <a:ext cx="104647" cy="1046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0AFA3666-92B7-451B-A661-809D7BFE85C7}"/>
                  </a:ext>
                </a:extLst>
              </p:cNvPr>
              <p:cNvCxnSpPr>
                <a:cxnSpLocks/>
                <a:stCxn id="15" idx="2"/>
              </p:cNvCxnSpPr>
              <p:nvPr/>
            </p:nvCxnSpPr>
            <p:spPr>
              <a:xfrm rot="275142" flipV="1">
                <a:off x="14624292" y="-136241"/>
                <a:ext cx="351139" cy="116658"/>
              </a:xfrm>
              <a:prstGeom prst="line">
                <a:avLst/>
              </a:prstGeom>
              <a:ln w="31750" cap="flat">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CBF9DE-7049-4098-B7D6-51C4020577C7}"/>
                  </a:ext>
                </a:extLst>
              </p:cNvPr>
              <p:cNvCxnSpPr>
                <a:cxnSpLocks/>
              </p:cNvCxnSpPr>
              <p:nvPr/>
            </p:nvCxnSpPr>
            <p:spPr>
              <a:xfrm rot="275142">
                <a:off x="14955666" y="-114757"/>
                <a:ext cx="289406" cy="217055"/>
              </a:xfrm>
              <a:prstGeom prst="line">
                <a:avLst/>
              </a:prstGeom>
              <a:ln w="31750" cap="flat">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9DFB7B2C-5191-4E23-835A-0B690FBCB2E7}"/>
                </a:ext>
              </a:extLst>
            </p:cNvPr>
            <p:cNvGrpSpPr/>
            <p:nvPr userDrawn="1"/>
          </p:nvGrpSpPr>
          <p:grpSpPr>
            <a:xfrm>
              <a:off x="11365895" y="652161"/>
              <a:ext cx="327525" cy="201570"/>
              <a:chOff x="3259258" y="1371266"/>
              <a:chExt cx="761451" cy="468623"/>
            </a:xfrm>
          </p:grpSpPr>
          <p:sp>
            <p:nvSpPr>
              <p:cNvPr id="211" name="Freeform 34">
                <a:extLst>
                  <a:ext uri="{FF2B5EF4-FFF2-40B4-BE49-F238E27FC236}">
                    <a16:creationId xmlns:a16="http://schemas.microsoft.com/office/drawing/2014/main" id="{ABEE854B-1C0B-47B3-A63A-733B58F46670}"/>
                  </a:ext>
                </a:extLst>
              </p:cNvPr>
              <p:cNvSpPr>
                <a:spLocks/>
              </p:cNvSpPr>
              <p:nvPr/>
            </p:nvSpPr>
            <p:spPr bwMode="auto">
              <a:xfrm>
                <a:off x="3454330" y="1391446"/>
                <a:ext cx="566379" cy="89689"/>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2" name="Freeform 35">
                <a:extLst>
                  <a:ext uri="{FF2B5EF4-FFF2-40B4-BE49-F238E27FC236}">
                    <a16:creationId xmlns:a16="http://schemas.microsoft.com/office/drawing/2014/main" id="{660F8F92-BF0C-463E-BED2-289DD5AE6CBF}"/>
                  </a:ext>
                </a:extLst>
              </p:cNvPr>
              <p:cNvSpPr>
                <a:spLocks/>
              </p:cNvSpPr>
              <p:nvPr/>
            </p:nvSpPr>
            <p:spPr bwMode="auto">
              <a:xfrm>
                <a:off x="3454330" y="1570824"/>
                <a:ext cx="566379" cy="89689"/>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3" name="Freeform 36">
                <a:extLst>
                  <a:ext uri="{FF2B5EF4-FFF2-40B4-BE49-F238E27FC236}">
                    <a16:creationId xmlns:a16="http://schemas.microsoft.com/office/drawing/2014/main" id="{05CA8146-D6AB-461A-A1F4-6CB0A7041C98}"/>
                  </a:ext>
                </a:extLst>
              </p:cNvPr>
              <p:cNvSpPr>
                <a:spLocks/>
              </p:cNvSpPr>
              <p:nvPr/>
            </p:nvSpPr>
            <p:spPr bwMode="auto">
              <a:xfrm>
                <a:off x="3454330" y="1750200"/>
                <a:ext cx="566379" cy="89689"/>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4" name="Oval 38">
                <a:extLst>
                  <a:ext uri="{FF2B5EF4-FFF2-40B4-BE49-F238E27FC236}">
                    <a16:creationId xmlns:a16="http://schemas.microsoft.com/office/drawing/2014/main" id="{C8802656-D39B-4364-A1EF-D86A8FE4CC43}"/>
                  </a:ext>
                </a:extLst>
              </p:cNvPr>
              <p:cNvSpPr>
                <a:spLocks noChangeArrowheads="1"/>
              </p:cNvSpPr>
              <p:nvPr/>
            </p:nvSpPr>
            <p:spPr bwMode="auto">
              <a:xfrm>
                <a:off x="3259258" y="1371266"/>
                <a:ext cx="127806" cy="127806"/>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5" name="Freeform 39">
                <a:extLst>
                  <a:ext uri="{FF2B5EF4-FFF2-40B4-BE49-F238E27FC236}">
                    <a16:creationId xmlns:a16="http://schemas.microsoft.com/office/drawing/2014/main" id="{D8BEA360-9C43-4217-AA05-0D87C3FA6B04}"/>
                  </a:ext>
                </a:extLst>
              </p:cNvPr>
              <p:cNvSpPr>
                <a:spLocks/>
              </p:cNvSpPr>
              <p:nvPr/>
            </p:nvSpPr>
            <p:spPr bwMode="auto">
              <a:xfrm>
                <a:off x="3279438" y="1377993"/>
                <a:ext cx="118838" cy="82962"/>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9538F"/>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6" name="Oval 40">
                <a:extLst>
                  <a:ext uri="{FF2B5EF4-FFF2-40B4-BE49-F238E27FC236}">
                    <a16:creationId xmlns:a16="http://schemas.microsoft.com/office/drawing/2014/main" id="{D4435F4F-ABE1-43BE-A348-A9AEC96EEA52}"/>
                  </a:ext>
                </a:extLst>
              </p:cNvPr>
              <p:cNvSpPr>
                <a:spLocks noChangeArrowheads="1"/>
              </p:cNvSpPr>
              <p:nvPr/>
            </p:nvSpPr>
            <p:spPr bwMode="auto">
              <a:xfrm>
                <a:off x="3259258" y="1550644"/>
                <a:ext cx="127806" cy="127806"/>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7" name="Freeform 41">
                <a:extLst>
                  <a:ext uri="{FF2B5EF4-FFF2-40B4-BE49-F238E27FC236}">
                    <a16:creationId xmlns:a16="http://schemas.microsoft.com/office/drawing/2014/main" id="{473C8F8B-1281-4759-AEAB-FF1B04161BA1}"/>
                  </a:ext>
                </a:extLst>
              </p:cNvPr>
              <p:cNvSpPr>
                <a:spLocks/>
              </p:cNvSpPr>
              <p:nvPr/>
            </p:nvSpPr>
            <p:spPr bwMode="auto">
              <a:xfrm>
                <a:off x="3279438" y="1557370"/>
                <a:ext cx="118838" cy="82962"/>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9538F"/>
              </a:solidFill>
              <a:ln>
                <a:noFill/>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218" name="Group 217">
              <a:extLst>
                <a:ext uri="{FF2B5EF4-FFF2-40B4-BE49-F238E27FC236}">
                  <a16:creationId xmlns:a16="http://schemas.microsoft.com/office/drawing/2014/main" id="{C8EB9A6A-EB7F-4D08-91DC-8FF78120E421}"/>
                </a:ext>
              </a:extLst>
            </p:cNvPr>
            <p:cNvGrpSpPr/>
            <p:nvPr userDrawn="1"/>
          </p:nvGrpSpPr>
          <p:grpSpPr>
            <a:xfrm>
              <a:off x="10165886" y="3078185"/>
              <a:ext cx="895840" cy="766544"/>
              <a:chOff x="2416089" y="2767917"/>
              <a:chExt cx="892126" cy="763366"/>
            </a:xfrm>
          </p:grpSpPr>
          <p:sp>
            <p:nvSpPr>
              <p:cNvPr id="219" name="Freeform: Shape 218">
                <a:extLst>
                  <a:ext uri="{FF2B5EF4-FFF2-40B4-BE49-F238E27FC236}">
                    <a16:creationId xmlns:a16="http://schemas.microsoft.com/office/drawing/2014/main" id="{6A5F7450-F526-4BE7-8790-09194787A084}"/>
                  </a:ext>
                </a:extLst>
              </p:cNvPr>
              <p:cNvSpPr/>
              <p:nvPr/>
            </p:nvSpPr>
            <p:spPr bwMode="auto">
              <a:xfrm rot="10800000">
                <a:off x="2756463" y="3018266"/>
                <a:ext cx="551752" cy="513017"/>
              </a:xfrm>
              <a:custGeom>
                <a:avLst/>
                <a:gdLst>
                  <a:gd name="connsiteX0" fmla="*/ 0 w 679449"/>
                  <a:gd name="connsiteY0" fmla="*/ 631750 h 631750"/>
                  <a:gd name="connsiteX1" fmla="*/ 679449 w 679449"/>
                  <a:gd name="connsiteY1" fmla="*/ 631750 h 631750"/>
                  <a:gd name="connsiteX2" fmla="*/ 679449 w 679449"/>
                  <a:gd name="connsiteY2" fmla="*/ 165501 h 631750"/>
                  <a:gd name="connsiteX3" fmla="*/ 248293 w 679449"/>
                  <a:gd name="connsiteY3" fmla="*/ 165501 h 631750"/>
                  <a:gd name="connsiteX4" fmla="*/ 82792 w 679449"/>
                  <a:gd name="connsiteY4" fmla="*/ 0 h 631750"/>
                  <a:gd name="connsiteX5" fmla="*/ 82792 w 679449"/>
                  <a:gd name="connsiteY5" fmla="*/ 165501 h 631750"/>
                  <a:gd name="connsiteX6" fmla="*/ 0 w 679449"/>
                  <a:gd name="connsiteY6" fmla="*/ 165501 h 6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449" h="631750">
                    <a:moveTo>
                      <a:pt x="0" y="631750"/>
                    </a:moveTo>
                    <a:lnTo>
                      <a:pt x="679449" y="631750"/>
                    </a:lnTo>
                    <a:lnTo>
                      <a:pt x="679449" y="165501"/>
                    </a:lnTo>
                    <a:lnTo>
                      <a:pt x="248293" y="165501"/>
                    </a:lnTo>
                    <a:lnTo>
                      <a:pt x="82792" y="0"/>
                    </a:lnTo>
                    <a:lnTo>
                      <a:pt x="82792" y="165501"/>
                    </a:lnTo>
                    <a:lnTo>
                      <a:pt x="0" y="165501"/>
                    </a:lnTo>
                    <a:close/>
                  </a:path>
                </a:pathLst>
              </a:custGeom>
              <a:solidFill>
                <a:schemeClr val="accent3"/>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220" name="Rectangle 219">
                <a:extLst>
                  <a:ext uri="{FF2B5EF4-FFF2-40B4-BE49-F238E27FC236}">
                    <a16:creationId xmlns:a16="http://schemas.microsoft.com/office/drawing/2014/main" id="{8E00AABC-5C02-42FE-B813-F984345AE31D}"/>
                  </a:ext>
                </a:extLst>
              </p:cNvPr>
              <p:cNvSpPr/>
              <p:nvPr/>
            </p:nvSpPr>
            <p:spPr bwMode="auto">
              <a:xfrm>
                <a:off x="2756461" y="3018266"/>
                <a:ext cx="372501" cy="251190"/>
              </a:xfrm>
              <a:prstGeom prst="rect">
                <a:avLst/>
              </a:prstGeom>
              <a:solidFill>
                <a:schemeClr val="accent3">
                  <a:lumMod val="75000"/>
                  <a:alpha val="72000"/>
                </a:schemeClr>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Freeform: Shape 220">
                <a:extLst>
                  <a:ext uri="{FF2B5EF4-FFF2-40B4-BE49-F238E27FC236}">
                    <a16:creationId xmlns:a16="http://schemas.microsoft.com/office/drawing/2014/main" id="{4C4F404D-CA4B-44A2-95EF-4717A5B58A61}"/>
                  </a:ext>
                </a:extLst>
              </p:cNvPr>
              <p:cNvSpPr/>
              <p:nvPr/>
            </p:nvSpPr>
            <p:spPr bwMode="auto">
              <a:xfrm rot="10800000" flipH="1">
                <a:off x="2416089" y="2767917"/>
                <a:ext cx="679449" cy="631750"/>
              </a:xfrm>
              <a:custGeom>
                <a:avLst/>
                <a:gdLst>
                  <a:gd name="connsiteX0" fmla="*/ 0 w 679449"/>
                  <a:gd name="connsiteY0" fmla="*/ 631750 h 631750"/>
                  <a:gd name="connsiteX1" fmla="*/ 679449 w 679449"/>
                  <a:gd name="connsiteY1" fmla="*/ 631750 h 631750"/>
                  <a:gd name="connsiteX2" fmla="*/ 679449 w 679449"/>
                  <a:gd name="connsiteY2" fmla="*/ 165501 h 631750"/>
                  <a:gd name="connsiteX3" fmla="*/ 248293 w 679449"/>
                  <a:gd name="connsiteY3" fmla="*/ 165501 h 631750"/>
                  <a:gd name="connsiteX4" fmla="*/ 82792 w 679449"/>
                  <a:gd name="connsiteY4" fmla="*/ 0 h 631750"/>
                  <a:gd name="connsiteX5" fmla="*/ 82792 w 679449"/>
                  <a:gd name="connsiteY5" fmla="*/ 165501 h 631750"/>
                  <a:gd name="connsiteX6" fmla="*/ 0 w 679449"/>
                  <a:gd name="connsiteY6" fmla="*/ 165501 h 6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449" h="631750">
                    <a:moveTo>
                      <a:pt x="0" y="631750"/>
                    </a:moveTo>
                    <a:lnTo>
                      <a:pt x="679449" y="631750"/>
                    </a:lnTo>
                    <a:lnTo>
                      <a:pt x="679449" y="165501"/>
                    </a:lnTo>
                    <a:lnTo>
                      <a:pt x="248293" y="165501"/>
                    </a:lnTo>
                    <a:lnTo>
                      <a:pt x="82792" y="0"/>
                    </a:lnTo>
                    <a:lnTo>
                      <a:pt x="82792" y="165501"/>
                    </a:lnTo>
                    <a:lnTo>
                      <a:pt x="0" y="165501"/>
                    </a:lnTo>
                    <a:close/>
                  </a:path>
                </a:pathLst>
              </a:cu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grpSp>
    </p:spTree>
    <p:extLst>
      <p:ext uri="{BB962C8B-B14F-4D97-AF65-F5344CB8AC3E}">
        <p14:creationId xmlns:p14="http://schemas.microsoft.com/office/powerpoint/2010/main" val="148904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17" name="Picture 2" descr="https://images.pexels.com/photos/443399/pexels-photo-443399.jpeg?cs=srgb&amp;dl=architectural-design-buildings-city-443399.jpg&amp;fm=jpg">
            <a:extLst>
              <a:ext uri="{FF2B5EF4-FFF2-40B4-BE49-F238E27FC236}">
                <a16:creationId xmlns:a16="http://schemas.microsoft.com/office/drawing/2014/main" id="{BF9B6FE5-6D89-48FA-AE96-D5FE711A7EF5}"/>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EFD0DF2-A115-4F41-9801-CEBF9AB5CF1B}"/>
              </a:ext>
            </a:extLst>
          </p:cNvPr>
          <p:cNvSpPr/>
          <p:nvPr userDrawn="1"/>
        </p:nvSpPr>
        <p:spPr bwMode="auto">
          <a:xfrm>
            <a:off x="0" y="-1760"/>
            <a:ext cx="12192002" cy="6858000"/>
          </a:xfrm>
          <a:prstGeom prst="rect">
            <a:avLst/>
          </a:prstGeom>
          <a:gradFill flip="none" rotWithShape="1">
            <a:gsLst>
              <a:gs pos="76000">
                <a:schemeClr val="tx2">
                  <a:alpha val="0"/>
                </a:schemeClr>
              </a:gs>
              <a:gs pos="29000">
                <a:schemeClr val="tx2">
                  <a:alpha val="70000"/>
                </a:schemeClr>
              </a:gs>
              <a:gs pos="57000">
                <a:srgbClr val="0D0D0D">
                  <a:alpha val="30000"/>
                </a:srgbClr>
              </a:gs>
              <a:gs pos="48000">
                <a:schemeClr val="tx2">
                  <a:alpha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11024704" cy="553998"/>
          </a:xfrm>
          <a:noFill/>
        </p:spPr>
        <p:txBody>
          <a:bodyPr wrap="square" lIns="0" tIns="0" rIns="0" bIns="0" anchor="b" anchorCtr="0">
            <a:spAutoFit/>
          </a:bodyPr>
          <a:lstStyle>
            <a:lvl1pPr>
              <a:defRPr sz="3600" spc="-50" baseline="0">
                <a:gradFill>
                  <a:gsLst>
                    <a:gs pos="29000">
                      <a:schemeClr val="bg1"/>
                    </a:gs>
                    <a:gs pos="56000">
                      <a:schemeClr val="bg1"/>
                    </a:gs>
                  </a:gsLst>
                  <a:lin ang="5400000" scaled="0"/>
                </a:gradFill>
                <a:latin typeface="+mj-lt"/>
                <a:cs typeface="Segoe UI" panose="020B0502040204020203" pitchFamily="34" charset="0"/>
              </a:defRPr>
            </a:lvl1pPr>
          </a:lstStyle>
          <a:p>
            <a:r>
              <a:rPr lang="en-US"/>
              <a:t>Presentation title goes here</a:t>
            </a:r>
          </a:p>
        </p:txBody>
      </p:sp>
      <p:sp>
        <p:nvSpPr>
          <p:cNvPr id="5" name="Text Placeholder 4"/>
          <p:cNvSpPr>
            <a:spLocks noGrp="1"/>
          </p:cNvSpPr>
          <p:nvPr>
            <p:ph type="body" sz="quarter" idx="12" hasCustomPrompt="1"/>
          </p:nvPr>
        </p:nvSpPr>
        <p:spPr>
          <a:xfrm>
            <a:off x="584199" y="3962400"/>
            <a:ext cx="11024704" cy="307777"/>
          </a:xfrm>
          <a:noFill/>
        </p:spPr>
        <p:txBody>
          <a:bodyPr wrap="square" lIns="0" tIns="0" rIns="0" bIns="0">
            <a:spAutoFit/>
          </a:bodyPr>
          <a:lstStyle>
            <a:lvl1pPr marL="0" indent="0">
              <a:spcBef>
                <a:spcPts val="0"/>
              </a:spcBef>
              <a:buNone/>
              <a:defRPr sz="2000" spc="0" baseline="0">
                <a:gradFill>
                  <a:gsLst>
                    <a:gs pos="29000">
                      <a:schemeClr val="bg1"/>
                    </a:gs>
                    <a:gs pos="56000">
                      <a:schemeClr val="bg1"/>
                    </a:gs>
                  </a:gsLst>
                  <a:lin ang="5400000" scaled="0"/>
                </a:gradFill>
                <a:latin typeface="+mn-lt"/>
                <a:cs typeface="Segoe UI" panose="020B0502040204020203" pitchFamily="34" charset="0"/>
              </a:defRPr>
            </a:lvl1pPr>
          </a:lstStyle>
          <a:p>
            <a:pPr lvl="0"/>
            <a:r>
              <a:rPr lang="en-US"/>
              <a:t>Firstname Lastname, Job Title</a:t>
            </a:r>
          </a:p>
        </p:txBody>
      </p:sp>
      <p:grpSp>
        <p:nvGrpSpPr>
          <p:cNvPr id="2" name="Group 4">
            <a:extLst>
              <a:ext uri="{FF2B5EF4-FFF2-40B4-BE49-F238E27FC236}">
                <a16:creationId xmlns:a16="http://schemas.microsoft.com/office/drawing/2014/main" id="{DEB6A814-81EB-40DF-8878-4CAED82BEB11}"/>
              </a:ext>
            </a:extLst>
          </p:cNvPr>
          <p:cNvGrpSpPr>
            <a:grpSpLocks noChangeAspect="1"/>
          </p:cNvGrpSpPr>
          <p:nvPr userDrawn="1"/>
        </p:nvGrpSpPr>
        <p:grpSpPr bwMode="auto">
          <a:xfrm>
            <a:off x="582613" y="585788"/>
            <a:ext cx="1368426" cy="292100"/>
            <a:chOff x="367" y="369"/>
            <a:chExt cx="862" cy="184"/>
          </a:xfrm>
        </p:grpSpPr>
        <p:sp>
          <p:nvSpPr>
            <p:cNvPr id="4" name="Freeform 5">
              <a:extLst>
                <a:ext uri="{FF2B5EF4-FFF2-40B4-BE49-F238E27FC236}">
                  <a16:creationId xmlns:a16="http://schemas.microsoft.com/office/drawing/2014/main" id="{D61C6EC6-12A4-4A76-8AE2-FA4660392F03}"/>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298C5065-2F44-4F05-8C4C-2B35FCF752C0}"/>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24EC02A2-54C4-4661-95EE-C415D3F0A838}"/>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8">
              <a:extLst>
                <a:ext uri="{FF2B5EF4-FFF2-40B4-BE49-F238E27FC236}">
                  <a16:creationId xmlns:a16="http://schemas.microsoft.com/office/drawing/2014/main" id="{86C81D7C-4E30-4EE9-A295-13C975D82C28}"/>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57B3801F-A7F0-4BD6-895A-5E7B2C855F71}"/>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 name="Footer Placeholder 3">
            <a:extLst>
              <a:ext uri="{FF2B5EF4-FFF2-40B4-BE49-F238E27FC236}">
                <a16:creationId xmlns:a16="http://schemas.microsoft.com/office/drawing/2014/main" id="{A05B6D01-2E3C-49FC-8479-01E332AB4A53}"/>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202387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61294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Lunch</a:t>
            </a:r>
          </a:p>
        </p:txBody>
      </p:sp>
      <p:pic>
        <p:nvPicPr>
          <p:cNvPr id="182" name="Picture 181" descr="https://images.pexels.com/photos/443399/pexels-photo-443399.jpeg?cs=srgb&amp;dl=architectural-design-buildings-city-443399.jpg&amp;fm=jpg">
            <a:extLst>
              <a:ext uri="{FF2B5EF4-FFF2-40B4-BE49-F238E27FC236}">
                <a16:creationId xmlns:a16="http://schemas.microsoft.com/office/drawing/2014/main" id="{C2441EA6-0AD1-4653-BE16-6688B928D9AA}"/>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8714054" y="704402"/>
            <a:ext cx="3477946" cy="5418285"/>
          </a:xfrm>
          <a:custGeom>
            <a:avLst/>
            <a:gdLst>
              <a:gd name="connsiteX0" fmla="*/ 2709142 w 3477946"/>
              <a:gd name="connsiteY0" fmla="*/ 0 h 5418285"/>
              <a:gd name="connsiteX1" fmla="*/ 3255129 w 3477946"/>
              <a:gd name="connsiteY1" fmla="*/ 55040 h 5418285"/>
              <a:gd name="connsiteX2" fmla="*/ 3477946 w 3477946"/>
              <a:gd name="connsiteY2" fmla="*/ 112333 h 5418285"/>
              <a:gd name="connsiteX3" fmla="*/ 3477946 w 3477946"/>
              <a:gd name="connsiteY3" fmla="*/ 5305953 h 5418285"/>
              <a:gd name="connsiteX4" fmla="*/ 3255129 w 3477946"/>
              <a:gd name="connsiteY4" fmla="*/ 5363245 h 5418285"/>
              <a:gd name="connsiteX5" fmla="*/ 2709142 w 3477946"/>
              <a:gd name="connsiteY5" fmla="*/ 5418285 h 5418285"/>
              <a:gd name="connsiteX6" fmla="*/ 0 w 3477946"/>
              <a:gd name="connsiteY6" fmla="*/ 2709143 h 5418285"/>
              <a:gd name="connsiteX7" fmla="*/ 2709142 w 3477946"/>
              <a:gd name="connsiteY7" fmla="*/ 0 h 54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7946" h="5418285">
                <a:moveTo>
                  <a:pt x="2709142" y="0"/>
                </a:moveTo>
                <a:cubicBezTo>
                  <a:pt x="2896169" y="0"/>
                  <a:pt x="3078770" y="18952"/>
                  <a:pt x="3255129" y="55040"/>
                </a:cubicBezTo>
                <a:lnTo>
                  <a:pt x="3477946" y="112333"/>
                </a:lnTo>
                <a:lnTo>
                  <a:pt x="3477946" y="5305953"/>
                </a:lnTo>
                <a:lnTo>
                  <a:pt x="3255129" y="5363245"/>
                </a:lnTo>
                <a:cubicBezTo>
                  <a:pt x="3078770" y="5399333"/>
                  <a:pt x="2896169" y="5418285"/>
                  <a:pt x="2709142" y="5418285"/>
                </a:cubicBezTo>
                <a:cubicBezTo>
                  <a:pt x="1212925" y="5418285"/>
                  <a:pt x="0" y="4205360"/>
                  <a:pt x="0" y="2709143"/>
                </a:cubicBezTo>
                <a:cubicBezTo>
                  <a:pt x="0" y="1212925"/>
                  <a:pt x="1212925" y="0"/>
                  <a:pt x="2709142" y="0"/>
                </a:cubicBezTo>
                <a:close/>
              </a:path>
            </a:pathLst>
          </a:custGeom>
          <a:noFill/>
          <a:extLst>
            <a:ext uri="{909E8E84-426E-40DD-AFC4-6F175D3DCCD1}">
              <a14:hiddenFill xmlns:a14="http://schemas.microsoft.com/office/drawing/2010/main">
                <a:solidFill>
                  <a:srgbClr val="FFFFFF"/>
                </a:solidFill>
              </a14:hiddenFill>
            </a:ext>
          </a:extLst>
        </p:spPr>
      </p:pic>
      <p:grpSp>
        <p:nvGrpSpPr>
          <p:cNvPr id="184" name="Group 183">
            <a:extLst>
              <a:ext uri="{FF2B5EF4-FFF2-40B4-BE49-F238E27FC236}">
                <a16:creationId xmlns:a16="http://schemas.microsoft.com/office/drawing/2014/main" id="{18B1C3FA-09DF-4BC2-ABBF-1540CCDE275D}"/>
              </a:ext>
            </a:extLst>
          </p:cNvPr>
          <p:cNvGrpSpPr/>
          <p:nvPr/>
        </p:nvGrpSpPr>
        <p:grpSpPr>
          <a:xfrm rot="18900000">
            <a:off x="6575219" y="940073"/>
            <a:ext cx="3516020" cy="4191469"/>
            <a:chOff x="4886628" y="1498252"/>
            <a:chExt cx="3072467" cy="3662710"/>
          </a:xfrm>
        </p:grpSpPr>
        <p:sp>
          <p:nvSpPr>
            <p:cNvPr id="222" name="Oval 221">
              <a:extLst>
                <a:ext uri="{FF2B5EF4-FFF2-40B4-BE49-F238E27FC236}">
                  <a16:creationId xmlns:a16="http://schemas.microsoft.com/office/drawing/2014/main" id="{7FDEDE8D-0308-4BB0-8C72-1F0287FA2C7F}"/>
                </a:ext>
              </a:extLst>
            </p:cNvPr>
            <p:cNvSpPr/>
            <p:nvPr/>
          </p:nvSpPr>
          <p:spPr bwMode="gray">
            <a:xfrm>
              <a:off x="5367113" y="1642733"/>
              <a:ext cx="1421122" cy="14211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Freeform 92">
              <a:extLst>
                <a:ext uri="{FF2B5EF4-FFF2-40B4-BE49-F238E27FC236}">
                  <a16:creationId xmlns:a16="http://schemas.microsoft.com/office/drawing/2014/main" id="{C7B42973-6E1C-490B-8FB8-4EDF3422891E}"/>
                </a:ext>
              </a:extLst>
            </p:cNvPr>
            <p:cNvSpPr>
              <a:spLocks/>
            </p:cNvSpPr>
            <p:nvPr/>
          </p:nvSpPr>
          <p:spPr bwMode="gray">
            <a:xfrm>
              <a:off x="5919309" y="2610520"/>
              <a:ext cx="1846513" cy="1846514"/>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94">
              <a:extLst>
                <a:ext uri="{FF2B5EF4-FFF2-40B4-BE49-F238E27FC236}">
                  <a16:creationId xmlns:a16="http://schemas.microsoft.com/office/drawing/2014/main" id="{BC429005-FB58-4192-8F6A-465BCEC167F7}"/>
                </a:ext>
              </a:extLst>
            </p:cNvPr>
            <p:cNvSpPr>
              <a:spLocks/>
            </p:cNvSpPr>
            <p:nvPr/>
          </p:nvSpPr>
          <p:spPr bwMode="gray">
            <a:xfrm>
              <a:off x="7424752" y="2260922"/>
              <a:ext cx="534343" cy="535290"/>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95">
              <a:extLst>
                <a:ext uri="{FF2B5EF4-FFF2-40B4-BE49-F238E27FC236}">
                  <a16:creationId xmlns:a16="http://schemas.microsoft.com/office/drawing/2014/main" id="{0B4FEE0E-41EE-4201-A576-FB96B92E1BA7}"/>
                </a:ext>
              </a:extLst>
            </p:cNvPr>
            <p:cNvSpPr>
              <a:spLocks/>
            </p:cNvSpPr>
            <p:nvPr/>
          </p:nvSpPr>
          <p:spPr bwMode="gray">
            <a:xfrm>
              <a:off x="7042945" y="2522410"/>
              <a:ext cx="643295" cy="552343"/>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101">
              <a:extLst>
                <a:ext uri="{FF2B5EF4-FFF2-40B4-BE49-F238E27FC236}">
                  <a16:creationId xmlns:a16="http://schemas.microsoft.com/office/drawing/2014/main" id="{89FC0E39-BDE3-48B8-BD46-84C905A246C3}"/>
                </a:ext>
              </a:extLst>
            </p:cNvPr>
            <p:cNvSpPr>
              <a:spLocks/>
            </p:cNvSpPr>
            <p:nvPr/>
          </p:nvSpPr>
          <p:spPr bwMode="gray">
            <a:xfrm>
              <a:off x="4886628" y="3529512"/>
              <a:ext cx="1630503" cy="1631450"/>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102">
              <a:extLst>
                <a:ext uri="{FF2B5EF4-FFF2-40B4-BE49-F238E27FC236}">
                  <a16:creationId xmlns:a16="http://schemas.microsoft.com/office/drawing/2014/main" id="{92021457-E195-4DAE-B6D3-CF08A618D3BF}"/>
                </a:ext>
              </a:extLst>
            </p:cNvPr>
            <p:cNvSpPr>
              <a:spLocks/>
            </p:cNvSpPr>
            <p:nvPr/>
          </p:nvSpPr>
          <p:spPr bwMode="gray">
            <a:xfrm>
              <a:off x="5920258" y="3558882"/>
              <a:ext cx="596871" cy="837516"/>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197">
              <a:extLst>
                <a:ext uri="{FF2B5EF4-FFF2-40B4-BE49-F238E27FC236}">
                  <a16:creationId xmlns:a16="http://schemas.microsoft.com/office/drawing/2014/main" id="{8423E639-8609-49AF-AAD7-6A1F27E4A2D5}"/>
                </a:ext>
              </a:extLst>
            </p:cNvPr>
            <p:cNvSpPr>
              <a:spLocks/>
            </p:cNvSpPr>
            <p:nvPr/>
          </p:nvSpPr>
          <p:spPr bwMode="gray">
            <a:xfrm>
              <a:off x="6061422" y="2619993"/>
              <a:ext cx="677402" cy="438654"/>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006FC8"/>
            </a:solidFill>
            <a:ln w="9525">
              <a:solidFill>
                <a:srgbClr val="006FC8"/>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9" name="Oval 199">
              <a:extLst>
                <a:ext uri="{FF2B5EF4-FFF2-40B4-BE49-F238E27FC236}">
                  <a16:creationId xmlns:a16="http://schemas.microsoft.com/office/drawing/2014/main" id="{0A4D28DB-4982-404D-8DE0-9B12C5726D31}"/>
                </a:ext>
              </a:extLst>
            </p:cNvPr>
            <p:cNvSpPr>
              <a:spLocks noChangeArrowheads="1"/>
            </p:cNvSpPr>
            <p:nvPr/>
          </p:nvSpPr>
          <p:spPr bwMode="gray">
            <a:xfrm>
              <a:off x="4988944" y="1498252"/>
              <a:ext cx="438654" cy="4386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200">
              <a:extLst>
                <a:ext uri="{FF2B5EF4-FFF2-40B4-BE49-F238E27FC236}">
                  <a16:creationId xmlns:a16="http://schemas.microsoft.com/office/drawing/2014/main" id="{1BB8F3BB-5568-4E88-97B9-084AE75BD8FA}"/>
                </a:ext>
              </a:extLst>
            </p:cNvPr>
            <p:cNvSpPr>
              <a:spLocks/>
            </p:cNvSpPr>
            <p:nvPr/>
          </p:nvSpPr>
          <p:spPr bwMode="gray">
            <a:xfrm>
              <a:off x="5207803" y="1718053"/>
              <a:ext cx="456654" cy="534343"/>
            </a:xfrm>
            <a:custGeom>
              <a:avLst/>
              <a:gdLst>
                <a:gd name="T0" fmla="*/ 176 w 484"/>
                <a:gd name="T1" fmla="*/ 568 h 568"/>
                <a:gd name="T2" fmla="*/ 217 w 484"/>
                <a:gd name="T3" fmla="*/ 286 h 568"/>
                <a:gd name="T4" fmla="*/ 170 w 484"/>
                <a:gd name="T5" fmla="*/ 233 h 568"/>
                <a:gd name="T6" fmla="*/ 0 w 484"/>
                <a:gd name="T7" fmla="*/ 233 h 568"/>
                <a:gd name="T8" fmla="*/ 233 w 484"/>
                <a:gd name="T9" fmla="*/ 0 h 568"/>
                <a:gd name="T10" fmla="*/ 233 w 484"/>
                <a:gd name="T11" fmla="*/ 136 h 568"/>
                <a:gd name="T12" fmla="*/ 306 w 484"/>
                <a:gd name="T13" fmla="*/ 175 h 568"/>
                <a:gd name="T14" fmla="*/ 484 w 484"/>
                <a:gd name="T15" fmla="*/ 62 h 568"/>
                <a:gd name="T16" fmla="*/ 369 w 484"/>
                <a:gd name="T17" fmla="*/ 508 h 568"/>
                <a:gd name="T18" fmla="*/ 176 w 484"/>
                <a:gd name="T19"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568">
                  <a:moveTo>
                    <a:pt x="176" y="568"/>
                  </a:moveTo>
                  <a:cubicBezTo>
                    <a:pt x="217" y="286"/>
                    <a:pt x="217" y="286"/>
                    <a:pt x="217" y="286"/>
                  </a:cubicBezTo>
                  <a:cubicBezTo>
                    <a:pt x="221" y="258"/>
                    <a:pt x="199" y="233"/>
                    <a:pt x="170" y="233"/>
                  </a:cubicBezTo>
                  <a:cubicBezTo>
                    <a:pt x="0" y="233"/>
                    <a:pt x="0" y="233"/>
                    <a:pt x="0" y="233"/>
                  </a:cubicBezTo>
                  <a:cubicBezTo>
                    <a:pt x="233" y="0"/>
                    <a:pt x="233" y="0"/>
                    <a:pt x="233" y="0"/>
                  </a:cubicBezTo>
                  <a:cubicBezTo>
                    <a:pt x="233" y="136"/>
                    <a:pt x="233" y="136"/>
                    <a:pt x="233" y="136"/>
                  </a:cubicBezTo>
                  <a:cubicBezTo>
                    <a:pt x="233" y="173"/>
                    <a:pt x="274" y="195"/>
                    <a:pt x="306" y="175"/>
                  </a:cubicBezTo>
                  <a:cubicBezTo>
                    <a:pt x="484" y="62"/>
                    <a:pt x="484" y="62"/>
                    <a:pt x="484" y="62"/>
                  </a:cubicBezTo>
                  <a:cubicBezTo>
                    <a:pt x="369" y="508"/>
                    <a:pt x="369" y="508"/>
                    <a:pt x="369" y="508"/>
                  </a:cubicBezTo>
                  <a:lnTo>
                    <a:pt x="176" y="5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5" name="Group 274">
            <a:extLst>
              <a:ext uri="{FF2B5EF4-FFF2-40B4-BE49-F238E27FC236}">
                <a16:creationId xmlns:a16="http://schemas.microsoft.com/office/drawing/2014/main" id="{70B9B5F5-CFEF-402F-A84D-CF041702E0C8}"/>
              </a:ext>
            </a:extLst>
          </p:cNvPr>
          <p:cNvGrpSpPr/>
          <p:nvPr userDrawn="1"/>
        </p:nvGrpSpPr>
        <p:grpSpPr>
          <a:xfrm>
            <a:off x="7931994" y="4027451"/>
            <a:ext cx="1067310" cy="922331"/>
            <a:chOff x="1364021" y="2865362"/>
            <a:chExt cx="1370402" cy="1184250"/>
          </a:xfrm>
        </p:grpSpPr>
        <p:sp>
          <p:nvSpPr>
            <p:cNvPr id="276" name="Freeform 118">
              <a:extLst>
                <a:ext uri="{FF2B5EF4-FFF2-40B4-BE49-F238E27FC236}">
                  <a16:creationId xmlns:a16="http://schemas.microsoft.com/office/drawing/2014/main" id="{F25654D2-8036-42C5-B35F-3DE13F03B5D8}"/>
                </a:ext>
              </a:extLst>
            </p:cNvPr>
            <p:cNvSpPr>
              <a:spLocks/>
            </p:cNvSpPr>
            <p:nvPr/>
          </p:nvSpPr>
          <p:spPr bwMode="auto">
            <a:xfrm>
              <a:off x="1364021" y="2865362"/>
              <a:ext cx="823825" cy="807982"/>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chemeClr val="tx1">
                <a:lumMod val="25000"/>
                <a:lumOff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119">
              <a:extLst>
                <a:ext uri="{FF2B5EF4-FFF2-40B4-BE49-F238E27FC236}">
                  <a16:creationId xmlns:a16="http://schemas.microsoft.com/office/drawing/2014/main" id="{EC5C73EF-B039-47E3-BE91-31F807E991E4}"/>
                </a:ext>
              </a:extLst>
            </p:cNvPr>
            <p:cNvSpPr>
              <a:spLocks/>
            </p:cNvSpPr>
            <p:nvPr/>
          </p:nvSpPr>
          <p:spPr bwMode="auto">
            <a:xfrm>
              <a:off x="1554135" y="2904969"/>
              <a:ext cx="633712" cy="768375"/>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120">
              <a:extLst>
                <a:ext uri="{FF2B5EF4-FFF2-40B4-BE49-F238E27FC236}">
                  <a16:creationId xmlns:a16="http://schemas.microsoft.com/office/drawing/2014/main" id="{630BA92D-5FDD-430A-AAB7-6246B9BA0206}"/>
                </a:ext>
              </a:extLst>
            </p:cNvPr>
            <p:cNvSpPr>
              <a:spLocks/>
            </p:cNvSpPr>
            <p:nvPr/>
          </p:nvSpPr>
          <p:spPr bwMode="auto">
            <a:xfrm>
              <a:off x="1514528" y="2865362"/>
              <a:ext cx="376268" cy="411913"/>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9" name="Freeform 121">
              <a:extLst>
                <a:ext uri="{FF2B5EF4-FFF2-40B4-BE49-F238E27FC236}">
                  <a16:creationId xmlns:a16="http://schemas.microsoft.com/office/drawing/2014/main" id="{B3448561-86CB-44B1-A97A-A7DFF5429476}"/>
                </a:ext>
              </a:extLst>
            </p:cNvPr>
            <p:cNvSpPr>
              <a:spLocks/>
            </p:cNvSpPr>
            <p:nvPr/>
          </p:nvSpPr>
          <p:spPr bwMode="auto">
            <a:xfrm>
              <a:off x="1954164" y="3455507"/>
              <a:ext cx="237642" cy="594105"/>
            </a:xfrm>
            <a:custGeom>
              <a:avLst/>
              <a:gdLst>
                <a:gd name="T0" fmla="*/ 64 w 64"/>
                <a:gd name="T1" fmla="*/ 151 h 162"/>
                <a:gd name="T2" fmla="*/ 64 w 64"/>
                <a:gd name="T3" fmla="*/ 11 h 162"/>
                <a:gd name="T4" fmla="*/ 53 w 64"/>
                <a:gd name="T5" fmla="*/ 0 h 162"/>
                <a:gd name="T6" fmla="*/ 45 w 64"/>
                <a:gd name="T7" fmla="*/ 0 h 162"/>
                <a:gd name="T8" fmla="*/ 11 w 64"/>
                <a:gd name="T9" fmla="*/ 0 h 162"/>
                <a:gd name="T10" fmla="*/ 0 w 64"/>
                <a:gd name="T11" fmla="*/ 11 h 162"/>
                <a:gd name="T12" fmla="*/ 0 w 64"/>
                <a:gd name="T13" fmla="*/ 151 h 162"/>
                <a:gd name="T14" fmla="*/ 11 w 64"/>
                <a:gd name="T15" fmla="*/ 162 h 162"/>
                <a:gd name="T16" fmla="*/ 45 w 64"/>
                <a:gd name="T17" fmla="*/ 162 h 162"/>
                <a:gd name="T18" fmla="*/ 53 w 64"/>
                <a:gd name="T19" fmla="*/ 162 h 162"/>
                <a:gd name="T20" fmla="*/ 64 w 64"/>
                <a:gd name="T21" fmla="*/ 15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62">
                  <a:moveTo>
                    <a:pt x="64" y="151"/>
                  </a:moveTo>
                  <a:cubicBezTo>
                    <a:pt x="64" y="11"/>
                    <a:pt x="64" y="11"/>
                    <a:pt x="64" y="11"/>
                  </a:cubicBezTo>
                  <a:cubicBezTo>
                    <a:pt x="64" y="5"/>
                    <a:pt x="59" y="0"/>
                    <a:pt x="53" y="0"/>
                  </a:cubicBezTo>
                  <a:cubicBezTo>
                    <a:pt x="45" y="0"/>
                    <a:pt x="45" y="0"/>
                    <a:pt x="45" y="0"/>
                  </a:cubicBezTo>
                  <a:cubicBezTo>
                    <a:pt x="11" y="0"/>
                    <a:pt x="11" y="0"/>
                    <a:pt x="11" y="0"/>
                  </a:cubicBezTo>
                  <a:cubicBezTo>
                    <a:pt x="5" y="0"/>
                    <a:pt x="0" y="5"/>
                    <a:pt x="0" y="11"/>
                  </a:cubicBezTo>
                  <a:cubicBezTo>
                    <a:pt x="0" y="151"/>
                    <a:pt x="0" y="151"/>
                    <a:pt x="0" y="151"/>
                  </a:cubicBezTo>
                  <a:cubicBezTo>
                    <a:pt x="0" y="157"/>
                    <a:pt x="5" y="162"/>
                    <a:pt x="11" y="162"/>
                  </a:cubicBezTo>
                  <a:cubicBezTo>
                    <a:pt x="45" y="162"/>
                    <a:pt x="45" y="162"/>
                    <a:pt x="45" y="162"/>
                  </a:cubicBezTo>
                  <a:cubicBezTo>
                    <a:pt x="53" y="162"/>
                    <a:pt x="53" y="162"/>
                    <a:pt x="53" y="162"/>
                  </a:cubicBezTo>
                  <a:cubicBezTo>
                    <a:pt x="59" y="162"/>
                    <a:pt x="64" y="157"/>
                    <a:pt x="64" y="151"/>
                  </a:cubicBezTo>
                  <a:close/>
                </a:path>
              </a:pathLst>
            </a:custGeom>
            <a:solidFill>
              <a:srgbClr val="005A9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122">
              <a:extLst>
                <a:ext uri="{FF2B5EF4-FFF2-40B4-BE49-F238E27FC236}">
                  <a16:creationId xmlns:a16="http://schemas.microsoft.com/office/drawing/2014/main" id="{1E875FCC-9ACA-4678-A61D-BEA1680D6C2C}"/>
                </a:ext>
              </a:extLst>
            </p:cNvPr>
            <p:cNvSpPr>
              <a:spLocks/>
            </p:cNvSpPr>
            <p:nvPr/>
          </p:nvSpPr>
          <p:spPr bwMode="auto">
            <a:xfrm>
              <a:off x="2120513" y="3455507"/>
              <a:ext cx="71293" cy="594105"/>
            </a:xfrm>
            <a:custGeom>
              <a:avLst/>
              <a:gdLst>
                <a:gd name="T0" fmla="*/ 8 w 19"/>
                <a:gd name="T1" fmla="*/ 0 h 162"/>
                <a:gd name="T2" fmla="*/ 0 w 19"/>
                <a:gd name="T3" fmla="*/ 0 h 162"/>
                <a:gd name="T4" fmla="*/ 0 w 19"/>
                <a:gd name="T5" fmla="*/ 162 h 162"/>
                <a:gd name="T6" fmla="*/ 8 w 19"/>
                <a:gd name="T7" fmla="*/ 162 h 162"/>
                <a:gd name="T8" fmla="*/ 19 w 19"/>
                <a:gd name="T9" fmla="*/ 151 h 162"/>
                <a:gd name="T10" fmla="*/ 19 w 19"/>
                <a:gd name="T11" fmla="*/ 11 h 162"/>
                <a:gd name="T12" fmla="*/ 8 w 19"/>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19" h="162">
                  <a:moveTo>
                    <a:pt x="8" y="0"/>
                  </a:moveTo>
                  <a:cubicBezTo>
                    <a:pt x="0" y="0"/>
                    <a:pt x="0" y="0"/>
                    <a:pt x="0" y="0"/>
                  </a:cubicBezTo>
                  <a:cubicBezTo>
                    <a:pt x="0" y="162"/>
                    <a:pt x="0" y="162"/>
                    <a:pt x="0" y="162"/>
                  </a:cubicBezTo>
                  <a:cubicBezTo>
                    <a:pt x="8" y="162"/>
                    <a:pt x="8" y="162"/>
                    <a:pt x="8" y="162"/>
                  </a:cubicBezTo>
                  <a:cubicBezTo>
                    <a:pt x="14" y="162"/>
                    <a:pt x="19" y="157"/>
                    <a:pt x="19" y="151"/>
                  </a:cubicBezTo>
                  <a:cubicBezTo>
                    <a:pt x="19" y="11"/>
                    <a:pt x="19" y="11"/>
                    <a:pt x="19" y="11"/>
                  </a:cubicBezTo>
                  <a:cubicBezTo>
                    <a:pt x="19" y="5"/>
                    <a:pt x="14" y="0"/>
                    <a:pt x="8" y="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1" name="Freeform 123">
              <a:extLst>
                <a:ext uri="{FF2B5EF4-FFF2-40B4-BE49-F238E27FC236}">
                  <a16:creationId xmlns:a16="http://schemas.microsoft.com/office/drawing/2014/main" id="{3F87ACFB-3977-4396-8765-8ABA388E9AE5}"/>
                </a:ext>
              </a:extLst>
            </p:cNvPr>
            <p:cNvSpPr>
              <a:spLocks/>
            </p:cNvSpPr>
            <p:nvPr/>
          </p:nvSpPr>
          <p:spPr bwMode="auto">
            <a:xfrm>
              <a:off x="2223492" y="3360451"/>
              <a:ext cx="233683" cy="689161"/>
            </a:xfrm>
            <a:custGeom>
              <a:avLst/>
              <a:gdLst>
                <a:gd name="T0" fmla="*/ 63 w 63"/>
                <a:gd name="T1" fmla="*/ 177 h 188"/>
                <a:gd name="T2" fmla="*/ 63 w 63"/>
                <a:gd name="T3" fmla="*/ 11 h 188"/>
                <a:gd name="T4" fmla="*/ 52 w 63"/>
                <a:gd name="T5" fmla="*/ 0 h 188"/>
                <a:gd name="T6" fmla="*/ 44 w 63"/>
                <a:gd name="T7" fmla="*/ 0 h 188"/>
                <a:gd name="T8" fmla="*/ 44 w 63"/>
                <a:gd name="T9" fmla="*/ 0 h 188"/>
                <a:gd name="T10" fmla="*/ 11 w 63"/>
                <a:gd name="T11" fmla="*/ 0 h 188"/>
                <a:gd name="T12" fmla="*/ 0 w 63"/>
                <a:gd name="T13" fmla="*/ 11 h 188"/>
                <a:gd name="T14" fmla="*/ 0 w 63"/>
                <a:gd name="T15" fmla="*/ 177 h 188"/>
                <a:gd name="T16" fmla="*/ 10 w 63"/>
                <a:gd name="T17" fmla="*/ 188 h 188"/>
                <a:gd name="T18" fmla="*/ 44 w 63"/>
                <a:gd name="T19" fmla="*/ 188 h 188"/>
                <a:gd name="T20" fmla="*/ 44 w 63"/>
                <a:gd name="T21" fmla="*/ 188 h 188"/>
                <a:gd name="T22" fmla="*/ 52 w 63"/>
                <a:gd name="T23" fmla="*/ 188 h 188"/>
                <a:gd name="T24" fmla="*/ 63 w 63"/>
                <a:gd name="T25" fmla="*/ 17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88">
                  <a:moveTo>
                    <a:pt x="63" y="177"/>
                  </a:moveTo>
                  <a:cubicBezTo>
                    <a:pt x="63" y="11"/>
                    <a:pt x="63" y="11"/>
                    <a:pt x="63" y="11"/>
                  </a:cubicBezTo>
                  <a:cubicBezTo>
                    <a:pt x="63" y="5"/>
                    <a:pt x="58" y="1"/>
                    <a:pt x="52" y="0"/>
                  </a:cubicBezTo>
                  <a:cubicBezTo>
                    <a:pt x="44" y="0"/>
                    <a:pt x="44" y="0"/>
                    <a:pt x="44" y="0"/>
                  </a:cubicBezTo>
                  <a:cubicBezTo>
                    <a:pt x="44" y="0"/>
                    <a:pt x="44" y="0"/>
                    <a:pt x="44" y="0"/>
                  </a:cubicBezTo>
                  <a:cubicBezTo>
                    <a:pt x="11" y="0"/>
                    <a:pt x="11" y="0"/>
                    <a:pt x="11" y="0"/>
                  </a:cubicBezTo>
                  <a:cubicBezTo>
                    <a:pt x="5" y="0"/>
                    <a:pt x="0" y="5"/>
                    <a:pt x="0" y="11"/>
                  </a:cubicBezTo>
                  <a:cubicBezTo>
                    <a:pt x="0" y="177"/>
                    <a:pt x="0" y="177"/>
                    <a:pt x="0" y="177"/>
                  </a:cubicBezTo>
                  <a:cubicBezTo>
                    <a:pt x="0" y="183"/>
                    <a:pt x="4" y="188"/>
                    <a:pt x="10" y="188"/>
                  </a:cubicBezTo>
                  <a:cubicBezTo>
                    <a:pt x="44" y="188"/>
                    <a:pt x="44" y="188"/>
                    <a:pt x="44" y="188"/>
                  </a:cubicBezTo>
                  <a:cubicBezTo>
                    <a:pt x="44" y="188"/>
                    <a:pt x="44" y="188"/>
                    <a:pt x="44" y="188"/>
                  </a:cubicBezTo>
                  <a:cubicBezTo>
                    <a:pt x="52" y="188"/>
                    <a:pt x="52" y="188"/>
                    <a:pt x="52" y="188"/>
                  </a:cubicBezTo>
                  <a:cubicBezTo>
                    <a:pt x="58" y="188"/>
                    <a:pt x="63" y="183"/>
                    <a:pt x="63" y="177"/>
                  </a:cubicBezTo>
                  <a:close/>
                </a:path>
              </a:pathLst>
            </a:custGeom>
            <a:solidFill>
              <a:srgbClr val="005A9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2" name="Freeform 124">
              <a:extLst>
                <a:ext uri="{FF2B5EF4-FFF2-40B4-BE49-F238E27FC236}">
                  <a16:creationId xmlns:a16="http://schemas.microsoft.com/office/drawing/2014/main" id="{BDAA476D-7C18-4D3E-942C-8FF57D6FECE4}"/>
                </a:ext>
              </a:extLst>
            </p:cNvPr>
            <p:cNvSpPr>
              <a:spLocks/>
            </p:cNvSpPr>
            <p:nvPr/>
          </p:nvSpPr>
          <p:spPr bwMode="auto">
            <a:xfrm>
              <a:off x="2385881" y="3360451"/>
              <a:ext cx="71293" cy="689161"/>
            </a:xfrm>
            <a:custGeom>
              <a:avLst/>
              <a:gdLst>
                <a:gd name="T0" fmla="*/ 8 w 19"/>
                <a:gd name="T1" fmla="*/ 0 h 188"/>
                <a:gd name="T2" fmla="*/ 0 w 19"/>
                <a:gd name="T3" fmla="*/ 0 h 188"/>
                <a:gd name="T4" fmla="*/ 0 w 19"/>
                <a:gd name="T5" fmla="*/ 188 h 188"/>
                <a:gd name="T6" fmla="*/ 8 w 19"/>
                <a:gd name="T7" fmla="*/ 188 h 188"/>
                <a:gd name="T8" fmla="*/ 19 w 19"/>
                <a:gd name="T9" fmla="*/ 177 h 188"/>
                <a:gd name="T10" fmla="*/ 19 w 19"/>
                <a:gd name="T11" fmla="*/ 11 h 188"/>
                <a:gd name="T12" fmla="*/ 8 w 19"/>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9" h="188">
                  <a:moveTo>
                    <a:pt x="8" y="0"/>
                  </a:moveTo>
                  <a:cubicBezTo>
                    <a:pt x="0" y="0"/>
                    <a:pt x="0" y="0"/>
                    <a:pt x="0" y="0"/>
                  </a:cubicBezTo>
                  <a:cubicBezTo>
                    <a:pt x="0" y="188"/>
                    <a:pt x="0" y="188"/>
                    <a:pt x="0" y="188"/>
                  </a:cubicBezTo>
                  <a:cubicBezTo>
                    <a:pt x="8" y="188"/>
                    <a:pt x="8" y="188"/>
                    <a:pt x="8" y="188"/>
                  </a:cubicBezTo>
                  <a:cubicBezTo>
                    <a:pt x="14" y="188"/>
                    <a:pt x="19" y="183"/>
                    <a:pt x="19" y="177"/>
                  </a:cubicBezTo>
                  <a:cubicBezTo>
                    <a:pt x="19" y="11"/>
                    <a:pt x="19" y="11"/>
                    <a:pt x="19" y="11"/>
                  </a:cubicBezTo>
                  <a:cubicBezTo>
                    <a:pt x="19" y="5"/>
                    <a:pt x="14" y="1"/>
                    <a:pt x="8" y="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125">
              <a:extLst>
                <a:ext uri="{FF2B5EF4-FFF2-40B4-BE49-F238E27FC236}">
                  <a16:creationId xmlns:a16="http://schemas.microsoft.com/office/drawing/2014/main" id="{4F4960C5-6EE0-4D55-B4D8-F22A99594146}"/>
                </a:ext>
              </a:extLst>
            </p:cNvPr>
            <p:cNvSpPr>
              <a:spLocks/>
            </p:cNvSpPr>
            <p:nvPr/>
          </p:nvSpPr>
          <p:spPr bwMode="auto">
            <a:xfrm>
              <a:off x="2500740" y="3182218"/>
              <a:ext cx="233683" cy="867394"/>
            </a:xfrm>
            <a:custGeom>
              <a:avLst/>
              <a:gdLst>
                <a:gd name="T0" fmla="*/ 63 w 63"/>
                <a:gd name="T1" fmla="*/ 225 h 236"/>
                <a:gd name="T2" fmla="*/ 63 w 63"/>
                <a:gd name="T3" fmla="*/ 11 h 236"/>
                <a:gd name="T4" fmla="*/ 53 w 63"/>
                <a:gd name="T5" fmla="*/ 0 h 236"/>
                <a:gd name="T6" fmla="*/ 45 w 63"/>
                <a:gd name="T7" fmla="*/ 0 h 236"/>
                <a:gd name="T8" fmla="*/ 11 w 63"/>
                <a:gd name="T9" fmla="*/ 0 h 236"/>
                <a:gd name="T10" fmla="*/ 0 w 63"/>
                <a:gd name="T11" fmla="*/ 11 h 236"/>
                <a:gd name="T12" fmla="*/ 0 w 63"/>
                <a:gd name="T13" fmla="*/ 225 h 236"/>
                <a:gd name="T14" fmla="*/ 11 w 63"/>
                <a:gd name="T15" fmla="*/ 236 h 236"/>
                <a:gd name="T16" fmla="*/ 44 w 63"/>
                <a:gd name="T17" fmla="*/ 236 h 236"/>
                <a:gd name="T18" fmla="*/ 52 w 63"/>
                <a:gd name="T19" fmla="*/ 236 h 236"/>
                <a:gd name="T20" fmla="*/ 63 w 63"/>
                <a:gd name="T21" fmla="*/ 2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236">
                  <a:moveTo>
                    <a:pt x="63" y="225"/>
                  </a:moveTo>
                  <a:cubicBezTo>
                    <a:pt x="63" y="11"/>
                    <a:pt x="63" y="11"/>
                    <a:pt x="63" y="11"/>
                  </a:cubicBezTo>
                  <a:cubicBezTo>
                    <a:pt x="63" y="5"/>
                    <a:pt x="58" y="0"/>
                    <a:pt x="53" y="0"/>
                  </a:cubicBezTo>
                  <a:cubicBezTo>
                    <a:pt x="45" y="0"/>
                    <a:pt x="45" y="0"/>
                    <a:pt x="45" y="0"/>
                  </a:cubicBezTo>
                  <a:cubicBezTo>
                    <a:pt x="11" y="0"/>
                    <a:pt x="11" y="0"/>
                    <a:pt x="11" y="0"/>
                  </a:cubicBezTo>
                  <a:cubicBezTo>
                    <a:pt x="5" y="0"/>
                    <a:pt x="0" y="5"/>
                    <a:pt x="0" y="11"/>
                  </a:cubicBezTo>
                  <a:cubicBezTo>
                    <a:pt x="0" y="225"/>
                    <a:pt x="0" y="225"/>
                    <a:pt x="0" y="225"/>
                  </a:cubicBezTo>
                  <a:cubicBezTo>
                    <a:pt x="0" y="231"/>
                    <a:pt x="5" y="236"/>
                    <a:pt x="11" y="236"/>
                  </a:cubicBezTo>
                  <a:cubicBezTo>
                    <a:pt x="44" y="236"/>
                    <a:pt x="44" y="236"/>
                    <a:pt x="44" y="236"/>
                  </a:cubicBezTo>
                  <a:cubicBezTo>
                    <a:pt x="52" y="236"/>
                    <a:pt x="52" y="236"/>
                    <a:pt x="52" y="236"/>
                  </a:cubicBezTo>
                  <a:cubicBezTo>
                    <a:pt x="58" y="236"/>
                    <a:pt x="63" y="231"/>
                    <a:pt x="63" y="225"/>
                  </a:cubicBezTo>
                  <a:close/>
                </a:path>
              </a:pathLst>
            </a:custGeom>
            <a:solidFill>
              <a:srgbClr val="005A9F"/>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126">
              <a:extLst>
                <a:ext uri="{FF2B5EF4-FFF2-40B4-BE49-F238E27FC236}">
                  <a16:creationId xmlns:a16="http://schemas.microsoft.com/office/drawing/2014/main" id="{ECA4D5E3-0602-4E95-8231-751F200976FB}"/>
                </a:ext>
              </a:extLst>
            </p:cNvPr>
            <p:cNvSpPr>
              <a:spLocks/>
            </p:cNvSpPr>
            <p:nvPr/>
          </p:nvSpPr>
          <p:spPr bwMode="auto">
            <a:xfrm>
              <a:off x="2663130" y="3182218"/>
              <a:ext cx="71293" cy="867394"/>
            </a:xfrm>
            <a:custGeom>
              <a:avLst/>
              <a:gdLst>
                <a:gd name="T0" fmla="*/ 9 w 19"/>
                <a:gd name="T1" fmla="*/ 0 h 236"/>
                <a:gd name="T2" fmla="*/ 1 w 19"/>
                <a:gd name="T3" fmla="*/ 0 h 236"/>
                <a:gd name="T4" fmla="*/ 0 w 19"/>
                <a:gd name="T5" fmla="*/ 236 h 236"/>
                <a:gd name="T6" fmla="*/ 8 w 19"/>
                <a:gd name="T7" fmla="*/ 236 h 236"/>
                <a:gd name="T8" fmla="*/ 19 w 19"/>
                <a:gd name="T9" fmla="*/ 225 h 236"/>
                <a:gd name="T10" fmla="*/ 19 w 19"/>
                <a:gd name="T11" fmla="*/ 11 h 236"/>
                <a:gd name="T12" fmla="*/ 9 w 19"/>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9" h="236">
                  <a:moveTo>
                    <a:pt x="9" y="0"/>
                  </a:moveTo>
                  <a:cubicBezTo>
                    <a:pt x="1" y="0"/>
                    <a:pt x="1" y="0"/>
                    <a:pt x="1" y="0"/>
                  </a:cubicBezTo>
                  <a:cubicBezTo>
                    <a:pt x="0" y="236"/>
                    <a:pt x="0" y="236"/>
                    <a:pt x="0" y="236"/>
                  </a:cubicBezTo>
                  <a:cubicBezTo>
                    <a:pt x="8" y="236"/>
                    <a:pt x="8" y="236"/>
                    <a:pt x="8" y="236"/>
                  </a:cubicBezTo>
                  <a:cubicBezTo>
                    <a:pt x="14" y="236"/>
                    <a:pt x="19" y="231"/>
                    <a:pt x="19" y="225"/>
                  </a:cubicBezTo>
                  <a:cubicBezTo>
                    <a:pt x="19" y="11"/>
                    <a:pt x="19" y="11"/>
                    <a:pt x="19" y="11"/>
                  </a:cubicBezTo>
                  <a:cubicBezTo>
                    <a:pt x="19" y="5"/>
                    <a:pt x="14" y="0"/>
                    <a:pt x="9" y="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5" name="Freeform 127">
              <a:extLst>
                <a:ext uri="{FF2B5EF4-FFF2-40B4-BE49-F238E27FC236}">
                  <a16:creationId xmlns:a16="http://schemas.microsoft.com/office/drawing/2014/main" id="{3C632EEA-7FAD-4955-AA77-52FC39BE598C}"/>
                </a:ext>
              </a:extLst>
            </p:cNvPr>
            <p:cNvSpPr>
              <a:spLocks/>
            </p:cNvSpPr>
            <p:nvPr/>
          </p:nvSpPr>
          <p:spPr bwMode="auto">
            <a:xfrm>
              <a:off x="2076947" y="3011909"/>
              <a:ext cx="546577" cy="360425"/>
            </a:xfrm>
            <a:custGeom>
              <a:avLst/>
              <a:gdLst>
                <a:gd name="T0" fmla="*/ 68 w 138"/>
                <a:gd name="T1" fmla="*/ 65 h 91"/>
                <a:gd name="T2" fmla="*/ 1 w 138"/>
                <a:gd name="T3" fmla="*/ 91 h 91"/>
                <a:gd name="T4" fmla="*/ 0 w 138"/>
                <a:gd name="T5" fmla="*/ 88 h 91"/>
                <a:gd name="T6" fmla="*/ 67 w 138"/>
                <a:gd name="T7" fmla="*/ 61 h 91"/>
                <a:gd name="T8" fmla="*/ 135 w 138"/>
                <a:gd name="T9" fmla="*/ 0 h 91"/>
                <a:gd name="T10" fmla="*/ 138 w 138"/>
                <a:gd name="T11" fmla="*/ 2 h 91"/>
                <a:gd name="T12" fmla="*/ 68 w 138"/>
                <a:gd name="T13" fmla="*/ 65 h 91"/>
              </a:gdLst>
              <a:ahLst/>
              <a:cxnLst>
                <a:cxn ang="0">
                  <a:pos x="T0" y="T1"/>
                </a:cxn>
                <a:cxn ang="0">
                  <a:pos x="T2" y="T3"/>
                </a:cxn>
                <a:cxn ang="0">
                  <a:pos x="T4" y="T5"/>
                </a:cxn>
                <a:cxn ang="0">
                  <a:pos x="T6" y="T7"/>
                </a:cxn>
                <a:cxn ang="0">
                  <a:pos x="T8" y="T9"/>
                </a:cxn>
                <a:cxn ang="0">
                  <a:pos x="T10" y="T11"/>
                </a:cxn>
                <a:cxn ang="0">
                  <a:pos x="T12" y="T13"/>
                </a:cxn>
              </a:cxnLst>
              <a:rect l="0" t="0" r="r" b="b"/>
              <a:pathLst>
                <a:path w="138" h="91">
                  <a:moveTo>
                    <a:pt x="68" y="65"/>
                  </a:moveTo>
                  <a:lnTo>
                    <a:pt x="1" y="91"/>
                  </a:lnTo>
                  <a:lnTo>
                    <a:pt x="0" y="88"/>
                  </a:lnTo>
                  <a:lnTo>
                    <a:pt x="67" y="61"/>
                  </a:lnTo>
                  <a:lnTo>
                    <a:pt x="135" y="0"/>
                  </a:lnTo>
                  <a:lnTo>
                    <a:pt x="138" y="2"/>
                  </a:lnTo>
                  <a:lnTo>
                    <a:pt x="68" y="65"/>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128">
              <a:extLst>
                <a:ext uri="{FF2B5EF4-FFF2-40B4-BE49-F238E27FC236}">
                  <a16:creationId xmlns:a16="http://schemas.microsoft.com/office/drawing/2014/main" id="{8CEF091B-4DD4-4589-AC00-10FDCFDC9F5F}"/>
                </a:ext>
              </a:extLst>
            </p:cNvPr>
            <p:cNvSpPr>
              <a:spLocks/>
            </p:cNvSpPr>
            <p:nvPr/>
          </p:nvSpPr>
          <p:spPr bwMode="auto">
            <a:xfrm>
              <a:off x="2029419" y="3316882"/>
              <a:ext cx="99019" cy="99019"/>
            </a:xfrm>
            <a:custGeom>
              <a:avLst/>
              <a:gdLst>
                <a:gd name="T0" fmla="*/ 22 w 27"/>
                <a:gd name="T1" fmla="*/ 5 h 26"/>
                <a:gd name="T2" fmla="*/ 22 w 27"/>
                <a:gd name="T3" fmla="*/ 22 h 26"/>
                <a:gd name="T4" fmla="*/ 5 w 27"/>
                <a:gd name="T5" fmla="*/ 21 h 26"/>
                <a:gd name="T6" fmla="*/ 5 w 27"/>
                <a:gd name="T7" fmla="*/ 4 h 26"/>
                <a:gd name="T8" fmla="*/ 22 w 27"/>
                <a:gd name="T9" fmla="*/ 5 h 26"/>
              </a:gdLst>
              <a:ahLst/>
              <a:cxnLst>
                <a:cxn ang="0">
                  <a:pos x="T0" y="T1"/>
                </a:cxn>
                <a:cxn ang="0">
                  <a:pos x="T2" y="T3"/>
                </a:cxn>
                <a:cxn ang="0">
                  <a:pos x="T4" y="T5"/>
                </a:cxn>
                <a:cxn ang="0">
                  <a:pos x="T6" y="T7"/>
                </a:cxn>
                <a:cxn ang="0">
                  <a:pos x="T8" y="T9"/>
                </a:cxn>
              </a:cxnLst>
              <a:rect l="0" t="0" r="r" b="b"/>
              <a:pathLst>
                <a:path w="27" h="26">
                  <a:moveTo>
                    <a:pt x="22" y="5"/>
                  </a:moveTo>
                  <a:cubicBezTo>
                    <a:pt x="27" y="9"/>
                    <a:pt x="27" y="17"/>
                    <a:pt x="22" y="22"/>
                  </a:cubicBezTo>
                  <a:cubicBezTo>
                    <a:pt x="17" y="26"/>
                    <a:pt x="9" y="26"/>
                    <a:pt x="5" y="21"/>
                  </a:cubicBezTo>
                  <a:cubicBezTo>
                    <a:pt x="0" y="16"/>
                    <a:pt x="0" y="9"/>
                    <a:pt x="5" y="4"/>
                  </a:cubicBezTo>
                  <a:cubicBezTo>
                    <a:pt x="10" y="0"/>
                    <a:pt x="18" y="0"/>
                    <a:pt x="22" y="5"/>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129">
              <a:extLst>
                <a:ext uri="{FF2B5EF4-FFF2-40B4-BE49-F238E27FC236}">
                  <a16:creationId xmlns:a16="http://schemas.microsoft.com/office/drawing/2014/main" id="{E34C9D57-6CFF-4F60-80D4-9315978325C1}"/>
                </a:ext>
              </a:extLst>
            </p:cNvPr>
            <p:cNvSpPr>
              <a:spLocks/>
            </p:cNvSpPr>
            <p:nvPr/>
          </p:nvSpPr>
          <p:spPr bwMode="auto">
            <a:xfrm>
              <a:off x="2302706" y="3217865"/>
              <a:ext cx="87135" cy="87135"/>
            </a:xfrm>
            <a:custGeom>
              <a:avLst/>
              <a:gdLst>
                <a:gd name="T0" fmla="*/ 24 w 24"/>
                <a:gd name="T1" fmla="*/ 12 h 24"/>
                <a:gd name="T2" fmla="*/ 12 w 24"/>
                <a:gd name="T3" fmla="*/ 24 h 24"/>
                <a:gd name="T4" fmla="*/ 0 w 24"/>
                <a:gd name="T5" fmla="*/ 12 h 24"/>
                <a:gd name="T6" fmla="*/ 12 w 24"/>
                <a:gd name="T7" fmla="*/ 0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9"/>
                    <a:pt x="18" y="24"/>
                    <a:pt x="12" y="24"/>
                  </a:cubicBezTo>
                  <a:cubicBezTo>
                    <a:pt x="5" y="24"/>
                    <a:pt x="0" y="19"/>
                    <a:pt x="0" y="12"/>
                  </a:cubicBezTo>
                  <a:cubicBezTo>
                    <a:pt x="0" y="5"/>
                    <a:pt x="5" y="0"/>
                    <a:pt x="12" y="0"/>
                  </a:cubicBezTo>
                  <a:cubicBezTo>
                    <a:pt x="19" y="0"/>
                    <a:pt x="24" y="5"/>
                    <a:pt x="24" y="12"/>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8" name="Oval 130">
              <a:extLst>
                <a:ext uri="{FF2B5EF4-FFF2-40B4-BE49-F238E27FC236}">
                  <a16:creationId xmlns:a16="http://schemas.microsoft.com/office/drawing/2014/main" id="{93CEBC7F-563F-4BDB-946A-238AEE9C6C97}"/>
                </a:ext>
              </a:extLst>
            </p:cNvPr>
            <p:cNvSpPr>
              <a:spLocks noChangeArrowheads="1"/>
            </p:cNvSpPr>
            <p:nvPr/>
          </p:nvSpPr>
          <p:spPr bwMode="auto">
            <a:xfrm>
              <a:off x="2575995" y="2968340"/>
              <a:ext cx="87135" cy="91097"/>
            </a:xfrm>
            <a:prstGeom prst="ellipse">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9" name="Group 288">
            <a:extLst>
              <a:ext uri="{FF2B5EF4-FFF2-40B4-BE49-F238E27FC236}">
                <a16:creationId xmlns:a16="http://schemas.microsoft.com/office/drawing/2014/main" id="{B727CE8C-1830-4DCD-92D0-CBCB4F374F64}"/>
              </a:ext>
            </a:extLst>
          </p:cNvPr>
          <p:cNvGrpSpPr/>
          <p:nvPr userDrawn="1"/>
        </p:nvGrpSpPr>
        <p:grpSpPr>
          <a:xfrm>
            <a:off x="6722476" y="1992629"/>
            <a:ext cx="1030562" cy="1030562"/>
            <a:chOff x="10373711" y="3565873"/>
            <a:chExt cx="882870" cy="882870"/>
          </a:xfrm>
        </p:grpSpPr>
        <p:grpSp>
          <p:nvGrpSpPr>
            <p:cNvPr id="290" name="Group 289">
              <a:extLst>
                <a:ext uri="{FF2B5EF4-FFF2-40B4-BE49-F238E27FC236}">
                  <a16:creationId xmlns:a16="http://schemas.microsoft.com/office/drawing/2014/main" id="{45AE8F1B-D062-4FBB-96AC-E1FB05E59A01}"/>
                </a:ext>
              </a:extLst>
            </p:cNvPr>
            <p:cNvGrpSpPr/>
            <p:nvPr/>
          </p:nvGrpSpPr>
          <p:grpSpPr>
            <a:xfrm>
              <a:off x="10576379" y="3615535"/>
              <a:ext cx="502324" cy="761190"/>
              <a:chOff x="13343645" y="5029266"/>
              <a:chExt cx="561320" cy="850590"/>
            </a:xfrm>
          </p:grpSpPr>
          <p:sp>
            <p:nvSpPr>
              <p:cNvPr id="295" name="Oval 294">
                <a:extLst>
                  <a:ext uri="{FF2B5EF4-FFF2-40B4-BE49-F238E27FC236}">
                    <a16:creationId xmlns:a16="http://schemas.microsoft.com/office/drawing/2014/main" id="{6D5AC1EB-0C4B-4A21-A80C-238754A9519D}"/>
                  </a:ext>
                </a:extLst>
              </p:cNvPr>
              <p:cNvSpPr/>
              <p:nvPr/>
            </p:nvSpPr>
            <p:spPr bwMode="auto">
              <a:xfrm>
                <a:off x="13703782" y="5460423"/>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Oval 295">
                <a:extLst>
                  <a:ext uri="{FF2B5EF4-FFF2-40B4-BE49-F238E27FC236}">
                    <a16:creationId xmlns:a16="http://schemas.microsoft.com/office/drawing/2014/main" id="{DF7ABAAD-BE93-4D45-A4D9-57B30D73531F}"/>
                  </a:ext>
                </a:extLst>
              </p:cNvPr>
              <p:cNvSpPr/>
              <p:nvPr/>
            </p:nvSpPr>
            <p:spPr bwMode="auto">
              <a:xfrm>
                <a:off x="13670149" y="5029266"/>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Oval 296">
                <a:extLst>
                  <a:ext uri="{FF2B5EF4-FFF2-40B4-BE49-F238E27FC236}">
                    <a16:creationId xmlns:a16="http://schemas.microsoft.com/office/drawing/2014/main" id="{C828F6D4-CDFE-4DA0-9235-7CBC5E85ABA1}"/>
                  </a:ext>
                </a:extLst>
              </p:cNvPr>
              <p:cNvSpPr/>
              <p:nvPr/>
            </p:nvSpPr>
            <p:spPr bwMode="auto">
              <a:xfrm>
                <a:off x="13343645" y="5233782"/>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0089E740-47BF-41CC-B147-651218DA343D}"/>
                  </a:ext>
                </a:extLst>
              </p:cNvPr>
              <p:cNvSpPr/>
              <p:nvPr/>
            </p:nvSpPr>
            <p:spPr bwMode="auto">
              <a:xfrm>
                <a:off x="13348649" y="5678673"/>
                <a:ext cx="201183" cy="201183"/>
              </a:xfrm>
              <a:prstGeom prst="ellipse">
                <a:avLst/>
              </a:prstGeom>
              <a:solidFill>
                <a:schemeClr val="bg1"/>
              </a:solidFill>
              <a:ln w="19050">
                <a:solidFill>
                  <a:srgbClr val="49CDF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9" name="Straight Arrow Connector 298">
                <a:extLst>
                  <a:ext uri="{FF2B5EF4-FFF2-40B4-BE49-F238E27FC236}">
                    <a16:creationId xmlns:a16="http://schemas.microsoft.com/office/drawing/2014/main" id="{365D444C-F7D5-4A29-98A1-7E83B80997C3}"/>
                  </a:ext>
                </a:extLst>
              </p:cNvPr>
              <p:cNvCxnSpPr>
                <a:stCxn id="295" idx="0"/>
                <a:endCxn id="296" idx="4"/>
              </p:cNvCxnSpPr>
              <p:nvPr/>
            </p:nvCxnSpPr>
            <p:spPr>
              <a:xfrm flipH="1" flipV="1">
                <a:off x="13770740" y="5230449"/>
                <a:ext cx="33633" cy="229973"/>
              </a:xfrm>
              <a:prstGeom prst="straightConnector1">
                <a:avLst/>
              </a:prstGeom>
              <a:noFill/>
              <a:ln w="19050">
                <a:solidFill>
                  <a:srgbClr val="49CDF3"/>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0" name="Straight Arrow Connector 299">
                <a:extLst>
                  <a:ext uri="{FF2B5EF4-FFF2-40B4-BE49-F238E27FC236}">
                    <a16:creationId xmlns:a16="http://schemas.microsoft.com/office/drawing/2014/main" id="{84A3D42E-ABF1-4E1C-AACB-B287D3DB68BE}"/>
                  </a:ext>
                </a:extLst>
              </p:cNvPr>
              <p:cNvCxnSpPr>
                <a:stCxn id="295" idx="1"/>
                <a:endCxn id="297" idx="6"/>
              </p:cNvCxnSpPr>
              <p:nvPr/>
            </p:nvCxnSpPr>
            <p:spPr>
              <a:xfrm flipH="1" flipV="1">
                <a:off x="13544828" y="5334374"/>
                <a:ext cx="188417" cy="155512"/>
              </a:xfrm>
              <a:prstGeom prst="straightConnector1">
                <a:avLst/>
              </a:prstGeom>
              <a:noFill/>
              <a:ln w="19050">
                <a:solidFill>
                  <a:srgbClr val="49CDF3"/>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1" name="Straight Arrow Connector 300">
                <a:extLst>
                  <a:ext uri="{FF2B5EF4-FFF2-40B4-BE49-F238E27FC236}">
                    <a16:creationId xmlns:a16="http://schemas.microsoft.com/office/drawing/2014/main" id="{A42EBF9D-8F2B-4C7A-9BA4-2BB1BE09B7C3}"/>
                  </a:ext>
                </a:extLst>
              </p:cNvPr>
              <p:cNvCxnSpPr>
                <a:stCxn id="295" idx="3"/>
                <a:endCxn id="298" idx="6"/>
              </p:cNvCxnSpPr>
              <p:nvPr/>
            </p:nvCxnSpPr>
            <p:spPr>
              <a:xfrm flipH="1">
                <a:off x="13549832" y="5632143"/>
                <a:ext cx="183412" cy="147121"/>
              </a:xfrm>
              <a:prstGeom prst="straightConnector1">
                <a:avLst/>
              </a:prstGeom>
              <a:noFill/>
              <a:ln w="19050">
                <a:solidFill>
                  <a:srgbClr val="49CDF3"/>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291" name="Freeform: Shape 290">
              <a:extLst>
                <a:ext uri="{FF2B5EF4-FFF2-40B4-BE49-F238E27FC236}">
                  <a16:creationId xmlns:a16="http://schemas.microsoft.com/office/drawing/2014/main" id="{10ACEDD6-C771-44F1-B5B7-6345F050C695}"/>
                </a:ext>
              </a:extLst>
            </p:cNvPr>
            <p:cNvSpPr/>
            <p:nvPr/>
          </p:nvSpPr>
          <p:spPr bwMode="auto">
            <a:xfrm>
              <a:off x="10373711" y="3565873"/>
              <a:ext cx="882870" cy="882870"/>
            </a:xfrm>
            <a:custGeom>
              <a:avLst/>
              <a:gdLst>
                <a:gd name="connsiteX0" fmla="*/ 313311 w 882870"/>
                <a:gd name="connsiteY0" fmla="*/ 164523 h 882870"/>
                <a:gd name="connsiteX1" fmla="*/ 146190 w 882870"/>
                <a:gd name="connsiteY1" fmla="*/ 331644 h 882870"/>
                <a:gd name="connsiteX2" fmla="*/ 313311 w 882870"/>
                <a:gd name="connsiteY2" fmla="*/ 498765 h 882870"/>
                <a:gd name="connsiteX3" fmla="*/ 480432 w 882870"/>
                <a:gd name="connsiteY3" fmla="*/ 331644 h 882870"/>
                <a:gd name="connsiteX4" fmla="*/ 313311 w 882870"/>
                <a:gd name="connsiteY4" fmla="*/ 164523 h 882870"/>
                <a:gd name="connsiteX5" fmla="*/ 441435 w 882870"/>
                <a:gd name="connsiteY5" fmla="*/ 0 h 882870"/>
                <a:gd name="connsiteX6" fmla="*/ 882870 w 882870"/>
                <a:gd name="connsiteY6" fmla="*/ 441435 h 882870"/>
                <a:gd name="connsiteX7" fmla="*/ 441435 w 882870"/>
                <a:gd name="connsiteY7" fmla="*/ 882870 h 882870"/>
                <a:gd name="connsiteX8" fmla="*/ 0 w 882870"/>
                <a:gd name="connsiteY8" fmla="*/ 441435 h 882870"/>
                <a:gd name="connsiteX9" fmla="*/ 441435 w 882870"/>
                <a:gd name="connsiteY9" fmla="*/ 0 h 88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870" h="882870">
                  <a:moveTo>
                    <a:pt x="313311" y="164523"/>
                  </a:moveTo>
                  <a:cubicBezTo>
                    <a:pt x="221013" y="164523"/>
                    <a:pt x="146190" y="239346"/>
                    <a:pt x="146190" y="331644"/>
                  </a:cubicBezTo>
                  <a:cubicBezTo>
                    <a:pt x="146190" y="423942"/>
                    <a:pt x="221013" y="498765"/>
                    <a:pt x="313311" y="498765"/>
                  </a:cubicBezTo>
                  <a:cubicBezTo>
                    <a:pt x="405609" y="498765"/>
                    <a:pt x="480432" y="423942"/>
                    <a:pt x="480432" y="331644"/>
                  </a:cubicBezTo>
                  <a:cubicBezTo>
                    <a:pt x="480432" y="239346"/>
                    <a:pt x="405609" y="164523"/>
                    <a:pt x="313311" y="164523"/>
                  </a:cubicBezTo>
                  <a:close/>
                  <a:moveTo>
                    <a:pt x="441435" y="0"/>
                  </a:moveTo>
                  <a:cubicBezTo>
                    <a:pt x="685233" y="0"/>
                    <a:pt x="882870" y="197637"/>
                    <a:pt x="882870" y="441435"/>
                  </a:cubicBezTo>
                  <a:cubicBezTo>
                    <a:pt x="882870" y="685233"/>
                    <a:pt x="685233" y="882870"/>
                    <a:pt x="441435" y="882870"/>
                  </a:cubicBezTo>
                  <a:cubicBezTo>
                    <a:pt x="197637" y="882870"/>
                    <a:pt x="0" y="685233"/>
                    <a:pt x="0" y="441435"/>
                  </a:cubicBezTo>
                  <a:cubicBezTo>
                    <a:pt x="0" y="197637"/>
                    <a:pt x="197637" y="0"/>
                    <a:pt x="441435" y="0"/>
                  </a:cubicBezTo>
                  <a:close/>
                </a:path>
              </a:pathLst>
            </a:custGeom>
            <a:solidFill>
              <a:schemeClr val="accent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Magnifying_Glass">
              <a:extLst>
                <a:ext uri="{FF2B5EF4-FFF2-40B4-BE49-F238E27FC236}">
                  <a16:creationId xmlns:a16="http://schemas.microsoft.com/office/drawing/2014/main" id="{8685AA8A-6DEC-4298-B22C-5579E8BBEEF2}"/>
                </a:ext>
              </a:extLst>
            </p:cNvPr>
            <p:cNvGrpSpPr/>
            <p:nvPr/>
          </p:nvGrpSpPr>
          <p:grpSpPr>
            <a:xfrm>
              <a:off x="10453699" y="3677923"/>
              <a:ext cx="657225" cy="657225"/>
              <a:chOff x="5741782" y="1706805"/>
              <a:chExt cx="657225" cy="657225"/>
            </a:xfrm>
          </p:grpSpPr>
          <p:sp>
            <p:nvSpPr>
              <p:cNvPr id="293" name="Freeform: Shape 292">
                <a:extLst>
                  <a:ext uri="{FF2B5EF4-FFF2-40B4-BE49-F238E27FC236}">
                    <a16:creationId xmlns:a16="http://schemas.microsoft.com/office/drawing/2014/main" id="{DCB7775C-A1F6-4839-AA54-85872B8EA74C}"/>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C28E4730-DD79-4B0F-BD60-96CEB65A4BAB}"/>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02" name="Group 301">
            <a:extLst>
              <a:ext uri="{FF2B5EF4-FFF2-40B4-BE49-F238E27FC236}">
                <a16:creationId xmlns:a16="http://schemas.microsoft.com/office/drawing/2014/main" id="{EC163A1E-1400-4B67-9B6C-36C9BBA3C13F}"/>
              </a:ext>
            </a:extLst>
          </p:cNvPr>
          <p:cNvGrpSpPr/>
          <p:nvPr userDrawn="1"/>
        </p:nvGrpSpPr>
        <p:grpSpPr>
          <a:xfrm>
            <a:off x="8417067" y="2345452"/>
            <a:ext cx="898565" cy="835978"/>
            <a:chOff x="5768250" y="1811077"/>
            <a:chExt cx="674549" cy="627566"/>
          </a:xfrm>
        </p:grpSpPr>
        <p:sp>
          <p:nvSpPr>
            <p:cNvPr id="303" name="Freeform 7">
              <a:extLst>
                <a:ext uri="{FF2B5EF4-FFF2-40B4-BE49-F238E27FC236}">
                  <a16:creationId xmlns:a16="http://schemas.microsoft.com/office/drawing/2014/main" id="{32C7719B-B81A-408E-B316-95E46CD5051A}"/>
                </a:ext>
              </a:extLst>
            </p:cNvPr>
            <p:cNvSpPr>
              <a:spLocks/>
            </p:cNvSpPr>
            <p:nvPr/>
          </p:nvSpPr>
          <p:spPr bwMode="auto">
            <a:xfrm>
              <a:off x="5828657" y="1981113"/>
              <a:ext cx="614142" cy="457530"/>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4" name="Freeform 10">
              <a:extLst>
                <a:ext uri="{FF2B5EF4-FFF2-40B4-BE49-F238E27FC236}">
                  <a16:creationId xmlns:a16="http://schemas.microsoft.com/office/drawing/2014/main" id="{58743149-00EC-416F-89D9-55872CF5282E}"/>
                </a:ext>
              </a:extLst>
            </p:cNvPr>
            <p:cNvSpPr>
              <a:spLocks/>
            </p:cNvSpPr>
            <p:nvPr/>
          </p:nvSpPr>
          <p:spPr bwMode="auto">
            <a:xfrm>
              <a:off x="5768250" y="1811077"/>
              <a:ext cx="242748" cy="253935"/>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5" name="Freeform 11">
              <a:extLst>
                <a:ext uri="{FF2B5EF4-FFF2-40B4-BE49-F238E27FC236}">
                  <a16:creationId xmlns:a16="http://schemas.microsoft.com/office/drawing/2014/main" id="{901576ED-F8F5-4426-A542-2F1993198A73}"/>
                </a:ext>
              </a:extLst>
            </p:cNvPr>
            <p:cNvSpPr>
              <a:spLocks/>
            </p:cNvSpPr>
            <p:nvPr/>
          </p:nvSpPr>
          <p:spPr bwMode="auto">
            <a:xfrm>
              <a:off x="5864454" y="1950909"/>
              <a:ext cx="118577" cy="246104"/>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6" name="Freeform 15">
              <a:extLst>
                <a:ext uri="{FF2B5EF4-FFF2-40B4-BE49-F238E27FC236}">
                  <a16:creationId xmlns:a16="http://schemas.microsoft.com/office/drawing/2014/main" id="{0EAD91EA-35A0-40C3-AF9A-3224EB4D78CF}"/>
                </a:ext>
              </a:extLst>
            </p:cNvPr>
            <p:cNvSpPr>
              <a:spLocks/>
            </p:cNvSpPr>
            <p:nvPr/>
          </p:nvSpPr>
          <p:spPr bwMode="auto">
            <a:xfrm>
              <a:off x="5948354" y="1909519"/>
              <a:ext cx="469835" cy="265122"/>
            </a:xfrm>
            <a:custGeom>
              <a:avLst/>
              <a:gdLst>
                <a:gd name="T0" fmla="*/ 106 w 774"/>
                <a:gd name="T1" fmla="*/ 221 h 438"/>
                <a:gd name="T2" fmla="*/ 103 w 774"/>
                <a:gd name="T3" fmla="*/ 194 h 438"/>
                <a:gd name="T4" fmla="*/ 239 w 774"/>
                <a:gd name="T5" fmla="*/ 59 h 438"/>
                <a:gd name="T6" fmla="*/ 319 w 774"/>
                <a:gd name="T7" fmla="*/ 85 h 438"/>
                <a:gd name="T8" fmla="*/ 467 w 774"/>
                <a:gd name="T9" fmla="*/ 0 h 438"/>
                <a:gd name="T10" fmla="*/ 636 w 774"/>
                <a:gd name="T11" fmla="*/ 167 h 438"/>
                <a:gd name="T12" fmla="*/ 638 w 774"/>
                <a:gd name="T13" fmla="*/ 167 h 438"/>
                <a:gd name="T14" fmla="*/ 774 w 774"/>
                <a:gd name="T15" fmla="*/ 302 h 438"/>
                <a:gd name="T16" fmla="*/ 638 w 774"/>
                <a:gd name="T17" fmla="*/ 438 h 438"/>
                <a:gd name="T18" fmla="*/ 109 w 774"/>
                <a:gd name="T19" fmla="*/ 438 h 438"/>
                <a:gd name="T20" fmla="*/ 0 w 774"/>
                <a:gd name="T21" fmla="*/ 329 h 438"/>
                <a:gd name="T22" fmla="*/ 106 w 774"/>
                <a:gd name="T23" fmla="*/ 22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438">
                  <a:moveTo>
                    <a:pt x="106" y="221"/>
                  </a:moveTo>
                  <a:cubicBezTo>
                    <a:pt x="104" y="212"/>
                    <a:pt x="103" y="203"/>
                    <a:pt x="103" y="194"/>
                  </a:cubicBezTo>
                  <a:cubicBezTo>
                    <a:pt x="103" y="119"/>
                    <a:pt x="164" y="59"/>
                    <a:pt x="239" y="59"/>
                  </a:cubicBezTo>
                  <a:cubicBezTo>
                    <a:pt x="269" y="59"/>
                    <a:pt x="297" y="69"/>
                    <a:pt x="319" y="85"/>
                  </a:cubicBezTo>
                  <a:cubicBezTo>
                    <a:pt x="349" y="34"/>
                    <a:pt x="404" y="0"/>
                    <a:pt x="467" y="0"/>
                  </a:cubicBezTo>
                  <a:cubicBezTo>
                    <a:pt x="559" y="0"/>
                    <a:pt x="635" y="74"/>
                    <a:pt x="636" y="167"/>
                  </a:cubicBezTo>
                  <a:cubicBezTo>
                    <a:pt x="637" y="167"/>
                    <a:pt x="638" y="167"/>
                    <a:pt x="638" y="167"/>
                  </a:cubicBezTo>
                  <a:cubicBezTo>
                    <a:pt x="713" y="167"/>
                    <a:pt x="774" y="227"/>
                    <a:pt x="774" y="302"/>
                  </a:cubicBezTo>
                  <a:cubicBezTo>
                    <a:pt x="774" y="377"/>
                    <a:pt x="713" y="438"/>
                    <a:pt x="638" y="438"/>
                  </a:cubicBezTo>
                  <a:cubicBezTo>
                    <a:pt x="109" y="438"/>
                    <a:pt x="109" y="438"/>
                    <a:pt x="109" y="438"/>
                  </a:cubicBezTo>
                  <a:cubicBezTo>
                    <a:pt x="49" y="438"/>
                    <a:pt x="0" y="389"/>
                    <a:pt x="0" y="329"/>
                  </a:cubicBezTo>
                  <a:cubicBezTo>
                    <a:pt x="0" y="270"/>
                    <a:pt x="47" y="222"/>
                    <a:pt x="106" y="2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7" name="Rectangle 17">
              <a:extLst>
                <a:ext uri="{FF2B5EF4-FFF2-40B4-BE49-F238E27FC236}">
                  <a16:creationId xmlns:a16="http://schemas.microsoft.com/office/drawing/2014/main" id="{2C578A78-1F55-4DC2-90C8-337CA968EB54}"/>
                </a:ext>
              </a:extLst>
            </p:cNvPr>
            <p:cNvSpPr>
              <a:spLocks noChangeArrowheads="1"/>
            </p:cNvSpPr>
            <p:nvPr/>
          </p:nvSpPr>
          <p:spPr bwMode="auto">
            <a:xfrm>
              <a:off x="5843200" y="2162335"/>
              <a:ext cx="599599" cy="276308"/>
            </a:xfrm>
            <a:prstGeom prst="rect">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8" name="Freeform 20">
              <a:extLst>
                <a:ext uri="{FF2B5EF4-FFF2-40B4-BE49-F238E27FC236}">
                  <a16:creationId xmlns:a16="http://schemas.microsoft.com/office/drawing/2014/main" id="{AC24A00E-7875-4948-A549-D9EDB8EF2484}"/>
                </a:ext>
              </a:extLst>
            </p:cNvPr>
            <p:cNvSpPr>
              <a:spLocks/>
            </p:cNvSpPr>
            <p:nvPr/>
          </p:nvSpPr>
          <p:spPr bwMode="auto">
            <a:xfrm>
              <a:off x="5778318" y="2092978"/>
              <a:ext cx="136476" cy="345665"/>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4" name="Group 343">
            <a:extLst>
              <a:ext uri="{FF2B5EF4-FFF2-40B4-BE49-F238E27FC236}">
                <a16:creationId xmlns:a16="http://schemas.microsoft.com/office/drawing/2014/main" id="{5651526B-DB1C-412C-B9B6-819520B1BBFD}"/>
              </a:ext>
            </a:extLst>
          </p:cNvPr>
          <p:cNvGrpSpPr/>
          <p:nvPr userDrawn="1"/>
        </p:nvGrpSpPr>
        <p:grpSpPr>
          <a:xfrm>
            <a:off x="8548419" y="1239668"/>
            <a:ext cx="346818" cy="294247"/>
            <a:chOff x="4121273" y="5375152"/>
            <a:chExt cx="991118" cy="840882"/>
          </a:xfrm>
        </p:grpSpPr>
        <p:sp>
          <p:nvSpPr>
            <p:cNvPr id="345" name="Freeform 338">
              <a:extLst>
                <a:ext uri="{FF2B5EF4-FFF2-40B4-BE49-F238E27FC236}">
                  <a16:creationId xmlns:a16="http://schemas.microsoft.com/office/drawing/2014/main" id="{13D522E8-BDFC-4646-9864-0B5FF7B46C83}"/>
                </a:ext>
              </a:extLst>
            </p:cNvPr>
            <p:cNvSpPr>
              <a:spLocks/>
            </p:cNvSpPr>
            <p:nvPr/>
          </p:nvSpPr>
          <p:spPr bwMode="auto">
            <a:xfrm>
              <a:off x="4121273" y="5375152"/>
              <a:ext cx="991118" cy="840882"/>
            </a:xfrm>
            <a:custGeom>
              <a:avLst/>
              <a:gdLst>
                <a:gd name="T0" fmla="*/ 300 w 408"/>
                <a:gd name="T1" fmla="*/ 0 h 346"/>
                <a:gd name="T2" fmla="*/ 108 w 408"/>
                <a:gd name="T3" fmla="*/ 0 h 346"/>
                <a:gd name="T4" fmla="*/ 0 w 408"/>
                <a:gd name="T5" fmla="*/ 107 h 346"/>
                <a:gd name="T6" fmla="*/ 0 w 408"/>
                <a:gd name="T7" fmla="*/ 164 h 346"/>
                <a:gd name="T8" fmla="*/ 108 w 408"/>
                <a:gd name="T9" fmla="*/ 271 h 346"/>
                <a:gd name="T10" fmla="*/ 155 w 408"/>
                <a:gd name="T11" fmla="*/ 271 h 346"/>
                <a:gd name="T12" fmla="*/ 155 w 408"/>
                <a:gd name="T13" fmla="*/ 346 h 346"/>
                <a:gd name="T14" fmla="*/ 229 w 408"/>
                <a:gd name="T15" fmla="*/ 271 h 346"/>
                <a:gd name="T16" fmla="*/ 300 w 408"/>
                <a:gd name="T17" fmla="*/ 271 h 346"/>
                <a:gd name="T18" fmla="*/ 408 w 408"/>
                <a:gd name="T19" fmla="*/ 164 h 346"/>
                <a:gd name="T20" fmla="*/ 408 w 408"/>
                <a:gd name="T21" fmla="*/ 107 h 346"/>
                <a:gd name="T22" fmla="*/ 300 w 408"/>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346">
                  <a:moveTo>
                    <a:pt x="300" y="0"/>
                  </a:moveTo>
                  <a:cubicBezTo>
                    <a:pt x="108" y="0"/>
                    <a:pt x="108" y="0"/>
                    <a:pt x="108" y="0"/>
                  </a:cubicBezTo>
                  <a:cubicBezTo>
                    <a:pt x="49" y="0"/>
                    <a:pt x="0" y="49"/>
                    <a:pt x="0" y="107"/>
                  </a:cubicBezTo>
                  <a:cubicBezTo>
                    <a:pt x="0" y="164"/>
                    <a:pt x="0" y="164"/>
                    <a:pt x="0" y="164"/>
                  </a:cubicBezTo>
                  <a:cubicBezTo>
                    <a:pt x="0" y="223"/>
                    <a:pt x="49" y="271"/>
                    <a:pt x="108" y="271"/>
                  </a:cubicBezTo>
                  <a:cubicBezTo>
                    <a:pt x="155" y="271"/>
                    <a:pt x="155" y="271"/>
                    <a:pt x="155" y="271"/>
                  </a:cubicBezTo>
                  <a:cubicBezTo>
                    <a:pt x="155" y="346"/>
                    <a:pt x="155" y="346"/>
                    <a:pt x="155" y="346"/>
                  </a:cubicBezTo>
                  <a:cubicBezTo>
                    <a:pt x="229" y="271"/>
                    <a:pt x="229" y="271"/>
                    <a:pt x="229" y="271"/>
                  </a:cubicBezTo>
                  <a:cubicBezTo>
                    <a:pt x="300" y="271"/>
                    <a:pt x="300" y="271"/>
                    <a:pt x="300" y="271"/>
                  </a:cubicBezTo>
                  <a:cubicBezTo>
                    <a:pt x="359" y="271"/>
                    <a:pt x="408" y="223"/>
                    <a:pt x="408" y="164"/>
                  </a:cubicBezTo>
                  <a:cubicBezTo>
                    <a:pt x="408" y="107"/>
                    <a:pt x="408" y="107"/>
                    <a:pt x="408" y="107"/>
                  </a:cubicBezTo>
                  <a:cubicBezTo>
                    <a:pt x="408" y="49"/>
                    <a:pt x="359" y="0"/>
                    <a:pt x="30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6" name="Rectangle 339">
              <a:extLst>
                <a:ext uri="{FF2B5EF4-FFF2-40B4-BE49-F238E27FC236}">
                  <a16:creationId xmlns:a16="http://schemas.microsoft.com/office/drawing/2014/main" id="{F5094442-BBD8-49DF-A7FE-DA5E9F85597A}"/>
                </a:ext>
              </a:extLst>
            </p:cNvPr>
            <p:cNvSpPr>
              <a:spLocks noChangeArrowheads="1"/>
            </p:cNvSpPr>
            <p:nvPr/>
          </p:nvSpPr>
          <p:spPr bwMode="auto">
            <a:xfrm>
              <a:off x="4289450" y="5538844"/>
              <a:ext cx="652524" cy="583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7" name="Rectangle 340">
              <a:extLst>
                <a:ext uri="{FF2B5EF4-FFF2-40B4-BE49-F238E27FC236}">
                  <a16:creationId xmlns:a16="http://schemas.microsoft.com/office/drawing/2014/main" id="{D30759E5-899E-4D22-A2C0-1B19B281F591}"/>
                </a:ext>
              </a:extLst>
            </p:cNvPr>
            <p:cNvSpPr>
              <a:spLocks noChangeArrowheads="1"/>
            </p:cNvSpPr>
            <p:nvPr/>
          </p:nvSpPr>
          <p:spPr bwMode="auto">
            <a:xfrm>
              <a:off x="4289450" y="5673385"/>
              <a:ext cx="652524" cy="583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8" name="Rectangle 341">
              <a:extLst>
                <a:ext uri="{FF2B5EF4-FFF2-40B4-BE49-F238E27FC236}">
                  <a16:creationId xmlns:a16="http://schemas.microsoft.com/office/drawing/2014/main" id="{5594A476-4995-4440-A4F1-5964C17E6190}"/>
                </a:ext>
              </a:extLst>
            </p:cNvPr>
            <p:cNvSpPr>
              <a:spLocks noChangeArrowheads="1"/>
            </p:cNvSpPr>
            <p:nvPr/>
          </p:nvSpPr>
          <p:spPr bwMode="auto">
            <a:xfrm>
              <a:off x="4289450" y="5812411"/>
              <a:ext cx="652524" cy="560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77" name="Group 376">
            <a:extLst>
              <a:ext uri="{FF2B5EF4-FFF2-40B4-BE49-F238E27FC236}">
                <a16:creationId xmlns:a16="http://schemas.microsoft.com/office/drawing/2014/main" id="{FB90D746-67EF-43BE-8A84-EB009404AA7B}"/>
              </a:ext>
            </a:extLst>
          </p:cNvPr>
          <p:cNvGrpSpPr/>
          <p:nvPr userDrawn="1"/>
        </p:nvGrpSpPr>
        <p:grpSpPr>
          <a:xfrm>
            <a:off x="5907686" y="2556516"/>
            <a:ext cx="230699" cy="247698"/>
            <a:chOff x="10023203" y="2640729"/>
            <a:chExt cx="337035" cy="361869"/>
          </a:xfrm>
        </p:grpSpPr>
        <p:sp>
          <p:nvSpPr>
            <p:cNvPr id="374" name="Rectangle 586">
              <a:extLst>
                <a:ext uri="{FF2B5EF4-FFF2-40B4-BE49-F238E27FC236}">
                  <a16:creationId xmlns:a16="http://schemas.microsoft.com/office/drawing/2014/main" id="{89901FB2-1D58-4BD4-A596-B0EDD2C9FCF3}"/>
                </a:ext>
              </a:extLst>
            </p:cNvPr>
            <p:cNvSpPr>
              <a:spLocks noChangeArrowheads="1"/>
            </p:cNvSpPr>
            <p:nvPr userDrawn="1"/>
          </p:nvSpPr>
          <p:spPr bwMode="auto">
            <a:xfrm>
              <a:off x="10023203" y="2881975"/>
              <a:ext cx="85145" cy="1206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5" name="Rectangle 587">
              <a:extLst>
                <a:ext uri="{FF2B5EF4-FFF2-40B4-BE49-F238E27FC236}">
                  <a16:creationId xmlns:a16="http://schemas.microsoft.com/office/drawing/2014/main" id="{7A0B6D38-4124-43FF-A776-F2105F1ED05A}"/>
                </a:ext>
              </a:extLst>
            </p:cNvPr>
            <p:cNvSpPr>
              <a:spLocks noChangeArrowheads="1"/>
            </p:cNvSpPr>
            <p:nvPr userDrawn="1"/>
          </p:nvSpPr>
          <p:spPr bwMode="auto">
            <a:xfrm>
              <a:off x="10147375" y="2754256"/>
              <a:ext cx="85145" cy="24834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6" name="Rectangle 588">
              <a:extLst>
                <a:ext uri="{FF2B5EF4-FFF2-40B4-BE49-F238E27FC236}">
                  <a16:creationId xmlns:a16="http://schemas.microsoft.com/office/drawing/2014/main" id="{0C3849B6-61A3-487A-98A0-8FB2FB13998D}"/>
                </a:ext>
              </a:extLst>
            </p:cNvPr>
            <p:cNvSpPr>
              <a:spLocks noChangeArrowheads="1"/>
            </p:cNvSpPr>
            <p:nvPr userDrawn="1"/>
          </p:nvSpPr>
          <p:spPr bwMode="auto">
            <a:xfrm>
              <a:off x="10275093" y="2640729"/>
              <a:ext cx="85145" cy="36186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8" name="Footer Placeholder 3">
            <a:extLst>
              <a:ext uri="{FF2B5EF4-FFF2-40B4-BE49-F238E27FC236}">
                <a16:creationId xmlns:a16="http://schemas.microsoft.com/office/drawing/2014/main" id="{0828DA19-A8D8-4703-8123-E6517653E0B4}"/>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111174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accent2"/>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E1DE94A0-88A8-4699-814B-17C10637BA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03993" y="-4002"/>
            <a:ext cx="3988007" cy="4242997"/>
          </a:xfrm>
          <a:custGeom>
            <a:avLst/>
            <a:gdLst>
              <a:gd name="connsiteX0" fmla="*/ 775296 w 3986944"/>
              <a:gd name="connsiteY0" fmla="*/ 0 h 4238994"/>
              <a:gd name="connsiteX1" fmla="*/ 3986944 w 3986944"/>
              <a:gd name="connsiteY1" fmla="*/ 0 h 4238994"/>
              <a:gd name="connsiteX2" fmla="*/ 3986944 w 3986944"/>
              <a:gd name="connsiteY2" fmla="*/ 3698454 h 4238994"/>
              <a:gd name="connsiteX3" fmla="*/ 3824292 w 3986944"/>
              <a:gd name="connsiteY3" fmla="*/ 3820083 h 4238994"/>
              <a:gd name="connsiteX4" fmla="*/ 2452869 w 3986944"/>
              <a:gd name="connsiteY4" fmla="*/ 4238994 h 4238994"/>
              <a:gd name="connsiteX5" fmla="*/ 0 w 3986944"/>
              <a:gd name="connsiteY5" fmla="*/ 1786125 h 4238994"/>
              <a:gd name="connsiteX6" fmla="*/ 718428 w 3986944"/>
              <a:gd name="connsiteY6" fmla="*/ 51685 h 423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6944" h="4238994">
                <a:moveTo>
                  <a:pt x="775296" y="0"/>
                </a:moveTo>
                <a:lnTo>
                  <a:pt x="3986944" y="0"/>
                </a:lnTo>
                <a:lnTo>
                  <a:pt x="3986944" y="3698454"/>
                </a:lnTo>
                <a:lnTo>
                  <a:pt x="3824292" y="3820083"/>
                </a:lnTo>
                <a:cubicBezTo>
                  <a:pt x="3432811" y="4084562"/>
                  <a:pt x="2960875" y="4238994"/>
                  <a:pt x="2452869" y="4238994"/>
                </a:cubicBezTo>
                <a:cubicBezTo>
                  <a:pt x="1098186" y="4238994"/>
                  <a:pt x="0" y="3140808"/>
                  <a:pt x="0" y="1786125"/>
                </a:cubicBezTo>
                <a:cubicBezTo>
                  <a:pt x="0" y="1108784"/>
                  <a:pt x="274547" y="495567"/>
                  <a:pt x="718428" y="51685"/>
                </a:cubicBezTo>
                <a:close/>
              </a:path>
            </a:pathLst>
          </a:custGeom>
        </p:spPr>
      </p:pic>
      <p:sp>
        <p:nvSpPr>
          <p:cNvPr id="2" name="Title 1"/>
          <p:cNvSpPr>
            <a:spLocks noGrp="1"/>
          </p:cNvSpPr>
          <p:nvPr>
            <p:ph type="title" hasCustomPrompt="1"/>
          </p:nvPr>
        </p:nvSpPr>
        <p:spPr>
          <a:xfrm>
            <a:off x="585217" y="3035808"/>
            <a:ext cx="460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Q&amp;A</a:t>
            </a:r>
          </a:p>
        </p:txBody>
      </p:sp>
      <p:sp>
        <p:nvSpPr>
          <p:cNvPr id="68" name="Footer Placeholder 3">
            <a:extLst>
              <a:ext uri="{FF2B5EF4-FFF2-40B4-BE49-F238E27FC236}">
                <a16:creationId xmlns:a16="http://schemas.microsoft.com/office/drawing/2014/main" id="{4EDD7ADD-FCB9-4874-84B6-27D3B162AB1C}"/>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5" name="Group 4">
            <a:extLst>
              <a:ext uri="{FF2B5EF4-FFF2-40B4-BE49-F238E27FC236}">
                <a16:creationId xmlns:a16="http://schemas.microsoft.com/office/drawing/2014/main" id="{9B3DDA17-D101-4CB7-83F6-B0086FA73F51}"/>
              </a:ext>
            </a:extLst>
          </p:cNvPr>
          <p:cNvGrpSpPr/>
          <p:nvPr userDrawn="1"/>
        </p:nvGrpSpPr>
        <p:grpSpPr>
          <a:xfrm>
            <a:off x="7087562" y="2887701"/>
            <a:ext cx="3328025" cy="1960891"/>
            <a:chOff x="7579052" y="3093441"/>
            <a:chExt cx="3328025" cy="1960891"/>
          </a:xfrm>
        </p:grpSpPr>
        <p:sp>
          <p:nvSpPr>
            <p:cNvPr id="355" name="Freeform 101">
              <a:extLst>
                <a:ext uri="{FF2B5EF4-FFF2-40B4-BE49-F238E27FC236}">
                  <a16:creationId xmlns:a16="http://schemas.microsoft.com/office/drawing/2014/main" id="{01718295-067D-41F7-AEE0-3F44A67D55BB}"/>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92">
              <a:extLst>
                <a:ext uri="{FF2B5EF4-FFF2-40B4-BE49-F238E27FC236}">
                  <a16:creationId xmlns:a16="http://schemas.microsoft.com/office/drawing/2014/main" id="{EEA193C7-03D1-41D5-8496-C581872408CB}"/>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1FA13598-B9F4-447D-A261-5AAFA8507BED}"/>
                </a:ext>
              </a:extLst>
            </p:cNvPr>
            <p:cNvGrpSpPr/>
            <p:nvPr userDrawn="1"/>
          </p:nvGrpSpPr>
          <p:grpSpPr>
            <a:xfrm rot="19958295">
              <a:off x="7579052" y="4289572"/>
              <a:ext cx="886394" cy="625029"/>
              <a:chOff x="7159416" y="4154445"/>
              <a:chExt cx="1043935" cy="736117"/>
            </a:xfrm>
          </p:grpSpPr>
          <p:sp>
            <p:nvSpPr>
              <p:cNvPr id="353" name="Freeform 94">
                <a:extLst>
                  <a:ext uri="{FF2B5EF4-FFF2-40B4-BE49-F238E27FC236}">
                    <a16:creationId xmlns:a16="http://schemas.microsoft.com/office/drawing/2014/main" id="{23AE5EB8-84C7-41ED-8510-9FA7219BA71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95">
                <a:extLst>
                  <a:ext uri="{FF2B5EF4-FFF2-40B4-BE49-F238E27FC236}">
                    <a16:creationId xmlns:a16="http://schemas.microsoft.com/office/drawing/2014/main" id="{135D7A17-5322-4AA8-91D4-7F689A8BF792}"/>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6" name="Freeform 102">
              <a:extLst>
                <a:ext uri="{FF2B5EF4-FFF2-40B4-BE49-F238E27FC236}">
                  <a16:creationId xmlns:a16="http://schemas.microsoft.com/office/drawing/2014/main" id="{16D4DBF7-0364-4BE3-9F55-86867BFD9D19}"/>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197">
              <a:extLst>
                <a:ext uri="{FF2B5EF4-FFF2-40B4-BE49-F238E27FC236}">
                  <a16:creationId xmlns:a16="http://schemas.microsoft.com/office/drawing/2014/main" id="{D8FC3D9A-1C24-4C19-9B71-E650F9624F5B}"/>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E6E6E6"/>
            </a:solidFill>
            <a:ln>
              <a:solidFill>
                <a:srgbClr val="E6E6E6"/>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Document">
              <a:extLst>
                <a:ext uri="{FF2B5EF4-FFF2-40B4-BE49-F238E27FC236}">
                  <a16:creationId xmlns:a16="http://schemas.microsoft.com/office/drawing/2014/main" id="{7F9C2A5F-3EFF-4D05-A892-E42325121708}"/>
                </a:ext>
              </a:extLst>
            </p:cNvPr>
            <p:cNvGrpSpPr/>
            <p:nvPr/>
          </p:nvGrpSpPr>
          <p:grpSpPr>
            <a:xfrm>
              <a:off x="8400203" y="3534406"/>
              <a:ext cx="677913" cy="873464"/>
              <a:chOff x="2025745" y="1672530"/>
              <a:chExt cx="495300" cy="638175"/>
            </a:xfrm>
          </p:grpSpPr>
          <p:sp>
            <p:nvSpPr>
              <p:cNvPr id="47" name="Freeform: Shape 46">
                <a:extLst>
                  <a:ext uri="{FF2B5EF4-FFF2-40B4-BE49-F238E27FC236}">
                    <a16:creationId xmlns:a16="http://schemas.microsoft.com/office/drawing/2014/main" id="{B0EA17C8-0236-407F-B616-A6EA7654434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8" name="Freeform: Shape 47">
                <a:extLst>
                  <a:ext uri="{FF2B5EF4-FFF2-40B4-BE49-F238E27FC236}">
                    <a16:creationId xmlns:a16="http://schemas.microsoft.com/office/drawing/2014/main" id="{03FEC0E5-8AA6-437D-AA40-7B56E933FE3C}"/>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Shape 48">
                <a:extLst>
                  <a:ext uri="{FF2B5EF4-FFF2-40B4-BE49-F238E27FC236}">
                    <a16:creationId xmlns:a16="http://schemas.microsoft.com/office/drawing/2014/main" id="{9A009B9D-32DA-47B3-A30C-80135ECFD030}"/>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Shape 49">
                <a:extLst>
                  <a:ext uri="{FF2B5EF4-FFF2-40B4-BE49-F238E27FC236}">
                    <a16:creationId xmlns:a16="http://schemas.microsoft.com/office/drawing/2014/main" id="{3C89CDFA-D70C-4EFE-9E34-27B5A81257E6}"/>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Shape 50">
                <a:extLst>
                  <a:ext uri="{FF2B5EF4-FFF2-40B4-BE49-F238E27FC236}">
                    <a16:creationId xmlns:a16="http://schemas.microsoft.com/office/drawing/2014/main" id="{ECF6E2DD-DCBA-4BB4-A630-85845BFAA1D1}"/>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Shape 51">
                <a:extLst>
                  <a:ext uri="{FF2B5EF4-FFF2-40B4-BE49-F238E27FC236}">
                    <a16:creationId xmlns:a16="http://schemas.microsoft.com/office/drawing/2014/main" id="{04FAD1B2-7AE9-42D3-B05D-9F2B07C981C4}"/>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Shape 52">
                <a:extLst>
                  <a:ext uri="{FF2B5EF4-FFF2-40B4-BE49-F238E27FC236}">
                    <a16:creationId xmlns:a16="http://schemas.microsoft.com/office/drawing/2014/main" id="{C634F70A-4F55-49F6-8A2D-15855099991B}"/>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39" name="Document">
              <a:extLst>
                <a:ext uri="{FF2B5EF4-FFF2-40B4-BE49-F238E27FC236}">
                  <a16:creationId xmlns:a16="http://schemas.microsoft.com/office/drawing/2014/main" id="{2745D8CB-E8ED-4BA7-95D0-ABD1003BECB7}"/>
                </a:ext>
              </a:extLst>
            </p:cNvPr>
            <p:cNvGrpSpPr/>
            <p:nvPr/>
          </p:nvGrpSpPr>
          <p:grpSpPr>
            <a:xfrm>
              <a:off x="8834849" y="4002166"/>
              <a:ext cx="392146" cy="505265"/>
              <a:chOff x="2025745" y="1672530"/>
              <a:chExt cx="495300" cy="638175"/>
            </a:xfrm>
          </p:grpSpPr>
          <p:sp>
            <p:nvSpPr>
              <p:cNvPr id="40" name="Freeform: Shape 39">
                <a:extLst>
                  <a:ext uri="{FF2B5EF4-FFF2-40B4-BE49-F238E27FC236}">
                    <a16:creationId xmlns:a16="http://schemas.microsoft.com/office/drawing/2014/main" id="{1D16E1F3-CDD5-4A1B-93AD-36BC2E2B4C99}"/>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65000"/>
                </a:schemeClr>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1" name="Freeform: Shape 40">
                <a:extLst>
                  <a:ext uri="{FF2B5EF4-FFF2-40B4-BE49-F238E27FC236}">
                    <a16:creationId xmlns:a16="http://schemas.microsoft.com/office/drawing/2014/main" id="{40B1B348-E46C-47E9-839D-D544FD6B615E}"/>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243A5E"/>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
          <p:nvSpPr>
            <p:cNvPr id="70" name="Freeform: Shape 69">
              <a:extLst>
                <a:ext uri="{FF2B5EF4-FFF2-40B4-BE49-F238E27FC236}">
                  <a16:creationId xmlns:a16="http://schemas.microsoft.com/office/drawing/2014/main" id="{85E77D31-F421-4B90-BA0B-F21D58117D4C}"/>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accent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4" name="Group 3">
              <a:extLst>
                <a:ext uri="{FF2B5EF4-FFF2-40B4-BE49-F238E27FC236}">
                  <a16:creationId xmlns:a16="http://schemas.microsoft.com/office/drawing/2014/main" id="{6ECA44FB-2150-41D8-B3F9-195EAD51801E}"/>
                </a:ext>
              </a:extLst>
            </p:cNvPr>
            <p:cNvGrpSpPr/>
            <p:nvPr userDrawn="1"/>
          </p:nvGrpSpPr>
          <p:grpSpPr>
            <a:xfrm>
              <a:off x="9910064" y="3761408"/>
              <a:ext cx="735211" cy="1292924"/>
              <a:chOff x="5028638" y="4101382"/>
              <a:chExt cx="1274234" cy="2240838"/>
            </a:xfrm>
          </p:grpSpPr>
          <p:sp>
            <p:nvSpPr>
              <p:cNvPr id="78" name="Line 16">
                <a:extLst>
                  <a:ext uri="{FF2B5EF4-FFF2-40B4-BE49-F238E27FC236}">
                    <a16:creationId xmlns:a16="http://schemas.microsoft.com/office/drawing/2014/main" id="{B8D17042-8AFE-460C-9841-AE97A3F6EEF6}"/>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79" name="Line 17">
                <a:extLst>
                  <a:ext uri="{FF2B5EF4-FFF2-40B4-BE49-F238E27FC236}">
                    <a16:creationId xmlns:a16="http://schemas.microsoft.com/office/drawing/2014/main" id="{1D11960A-8918-4555-97D4-2D75B3429D62}"/>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2" name="Rectangle 48">
                <a:extLst>
                  <a:ext uri="{FF2B5EF4-FFF2-40B4-BE49-F238E27FC236}">
                    <a16:creationId xmlns:a16="http://schemas.microsoft.com/office/drawing/2014/main" id="{1353AA8B-6939-4DD3-BEBC-B1289A028221}"/>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3" name="Freeform 50">
                <a:extLst>
                  <a:ext uri="{FF2B5EF4-FFF2-40B4-BE49-F238E27FC236}">
                    <a16:creationId xmlns:a16="http://schemas.microsoft.com/office/drawing/2014/main" id="{414DB782-1B22-4767-B0CA-26B719804E63}"/>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6" name="Rectangle 41">
                <a:extLst>
                  <a:ext uri="{FF2B5EF4-FFF2-40B4-BE49-F238E27FC236}">
                    <a16:creationId xmlns:a16="http://schemas.microsoft.com/office/drawing/2014/main" id="{0B3DD606-C840-45E4-AD3E-C1F7617ABCBE}"/>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7" name="Rectangle 42">
                <a:extLst>
                  <a:ext uri="{FF2B5EF4-FFF2-40B4-BE49-F238E27FC236}">
                    <a16:creationId xmlns:a16="http://schemas.microsoft.com/office/drawing/2014/main" id="{94669549-4C19-42A8-8AA0-63680986F0E5}"/>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8" name="Rectangle 43">
                <a:extLst>
                  <a:ext uri="{FF2B5EF4-FFF2-40B4-BE49-F238E27FC236}">
                    <a16:creationId xmlns:a16="http://schemas.microsoft.com/office/drawing/2014/main" id="{31A21155-4B54-4A11-993B-261F81273A01}"/>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9" name="Rectangle 44">
                <a:extLst>
                  <a:ext uri="{FF2B5EF4-FFF2-40B4-BE49-F238E27FC236}">
                    <a16:creationId xmlns:a16="http://schemas.microsoft.com/office/drawing/2014/main" id="{BDFE7CC5-D821-413E-97AB-EF5A3F0846C0}"/>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3" name="Rectangle 49">
                <a:extLst>
                  <a:ext uri="{FF2B5EF4-FFF2-40B4-BE49-F238E27FC236}">
                    <a16:creationId xmlns:a16="http://schemas.microsoft.com/office/drawing/2014/main" id="{0FBB7655-A18B-4C53-A576-B72C0F723BD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4" name="Freeform 51">
                <a:extLst>
                  <a:ext uri="{FF2B5EF4-FFF2-40B4-BE49-F238E27FC236}">
                    <a16:creationId xmlns:a16="http://schemas.microsoft.com/office/drawing/2014/main" id="{F870EBC0-A191-437F-B93E-7E7C52689EC7}"/>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41896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54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7_Section Title">
    <p:bg>
      <p:bgPr>
        <a:solidFill>
          <a:schemeClr val="accent2"/>
        </a:solidFill>
        <a:effectLst/>
      </p:bgPr>
    </p:bg>
    <p:spTree>
      <p:nvGrpSpPr>
        <p:cNvPr id="1" name=""/>
        <p:cNvGrpSpPr/>
        <p:nvPr/>
      </p:nvGrpSpPr>
      <p:grpSpPr>
        <a:xfrm>
          <a:off x="0" y="0"/>
          <a:ext cx="0" cy="0"/>
          <a:chOff x="0" y="0"/>
          <a:chExt cx="0" cy="0"/>
        </a:xfrm>
      </p:grpSpPr>
      <p:pic>
        <p:nvPicPr>
          <p:cNvPr id="42" name="Picture 41" descr="Two people standing in a kitchen&#10;&#10;Description automatically generated">
            <a:extLst>
              <a:ext uri="{FF2B5EF4-FFF2-40B4-BE49-F238E27FC236}">
                <a16:creationId xmlns:a16="http://schemas.microsoft.com/office/drawing/2014/main" id="{88298936-45A3-4A4E-B0F0-55641556B4E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203994" y="-4001"/>
            <a:ext cx="3988007" cy="4242997"/>
          </a:xfrm>
          <a:custGeom>
            <a:avLst/>
            <a:gdLst>
              <a:gd name="connsiteX0" fmla="*/ 775503 w 3988007"/>
              <a:gd name="connsiteY0" fmla="*/ 0 h 4242997"/>
              <a:gd name="connsiteX1" fmla="*/ 3988007 w 3988007"/>
              <a:gd name="connsiteY1" fmla="*/ 0 h 4242997"/>
              <a:gd name="connsiteX2" fmla="*/ 3988007 w 3988007"/>
              <a:gd name="connsiteY2" fmla="*/ 3701947 h 4242997"/>
              <a:gd name="connsiteX3" fmla="*/ 3825312 w 3988007"/>
              <a:gd name="connsiteY3" fmla="*/ 3823691 h 4242997"/>
              <a:gd name="connsiteX4" fmla="*/ 2453523 w 3988007"/>
              <a:gd name="connsiteY4" fmla="*/ 4242997 h 4242997"/>
              <a:gd name="connsiteX5" fmla="*/ 0 w 3988007"/>
              <a:gd name="connsiteY5" fmla="*/ 1787812 h 4242997"/>
              <a:gd name="connsiteX6" fmla="*/ 718620 w 3988007"/>
              <a:gd name="connsiteY6" fmla="*/ 51734 h 424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007" h="4242997">
                <a:moveTo>
                  <a:pt x="775503" y="0"/>
                </a:moveTo>
                <a:lnTo>
                  <a:pt x="3988007" y="0"/>
                </a:lnTo>
                <a:lnTo>
                  <a:pt x="3988007" y="3701947"/>
                </a:lnTo>
                <a:lnTo>
                  <a:pt x="3825312" y="3823691"/>
                </a:lnTo>
                <a:cubicBezTo>
                  <a:pt x="3433726" y="4088419"/>
                  <a:pt x="2961665" y="4242997"/>
                  <a:pt x="2453523" y="4242997"/>
                </a:cubicBezTo>
                <a:cubicBezTo>
                  <a:pt x="1098479" y="4242997"/>
                  <a:pt x="0" y="3143774"/>
                  <a:pt x="0" y="1787812"/>
                </a:cubicBezTo>
                <a:cubicBezTo>
                  <a:pt x="0" y="1109831"/>
                  <a:pt x="274620" y="496035"/>
                  <a:pt x="718620" y="51734"/>
                </a:cubicBezTo>
                <a:close/>
              </a:path>
            </a:pathLst>
          </a:custGeom>
        </p:spPr>
      </p:pic>
      <p:sp>
        <p:nvSpPr>
          <p:cNvPr id="2" name="Title 1"/>
          <p:cNvSpPr>
            <a:spLocks noGrp="1"/>
          </p:cNvSpPr>
          <p:nvPr>
            <p:ph type="title" hasCustomPrompt="1"/>
          </p:nvPr>
        </p:nvSpPr>
        <p:spPr>
          <a:xfrm>
            <a:off x="585217" y="3035808"/>
            <a:ext cx="460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Q&amp;A</a:t>
            </a:r>
          </a:p>
        </p:txBody>
      </p:sp>
      <p:sp>
        <p:nvSpPr>
          <p:cNvPr id="68" name="Footer Placeholder 3">
            <a:extLst>
              <a:ext uri="{FF2B5EF4-FFF2-40B4-BE49-F238E27FC236}">
                <a16:creationId xmlns:a16="http://schemas.microsoft.com/office/drawing/2014/main" id="{4EDD7ADD-FCB9-4874-84B6-27D3B162AB1C}"/>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5" name="Group 4">
            <a:extLst>
              <a:ext uri="{FF2B5EF4-FFF2-40B4-BE49-F238E27FC236}">
                <a16:creationId xmlns:a16="http://schemas.microsoft.com/office/drawing/2014/main" id="{9B3DDA17-D101-4CB7-83F6-B0086FA73F51}"/>
              </a:ext>
            </a:extLst>
          </p:cNvPr>
          <p:cNvGrpSpPr/>
          <p:nvPr userDrawn="1"/>
        </p:nvGrpSpPr>
        <p:grpSpPr>
          <a:xfrm>
            <a:off x="7087562" y="2887701"/>
            <a:ext cx="3328025" cy="1960891"/>
            <a:chOff x="7579052" y="3093441"/>
            <a:chExt cx="3328025" cy="1960891"/>
          </a:xfrm>
        </p:grpSpPr>
        <p:sp>
          <p:nvSpPr>
            <p:cNvPr id="355" name="Freeform 101">
              <a:extLst>
                <a:ext uri="{FF2B5EF4-FFF2-40B4-BE49-F238E27FC236}">
                  <a16:creationId xmlns:a16="http://schemas.microsoft.com/office/drawing/2014/main" id="{01718295-067D-41F7-AEE0-3F44A67D55BB}"/>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92">
              <a:extLst>
                <a:ext uri="{FF2B5EF4-FFF2-40B4-BE49-F238E27FC236}">
                  <a16:creationId xmlns:a16="http://schemas.microsoft.com/office/drawing/2014/main" id="{EEA193C7-03D1-41D5-8496-C581872408CB}"/>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1FA13598-B9F4-447D-A261-5AAFA8507BED}"/>
                </a:ext>
              </a:extLst>
            </p:cNvPr>
            <p:cNvGrpSpPr/>
            <p:nvPr userDrawn="1"/>
          </p:nvGrpSpPr>
          <p:grpSpPr>
            <a:xfrm rot="19958295">
              <a:off x="7579052" y="4289572"/>
              <a:ext cx="886394" cy="625029"/>
              <a:chOff x="7159416" y="4154445"/>
              <a:chExt cx="1043935" cy="736117"/>
            </a:xfrm>
          </p:grpSpPr>
          <p:sp>
            <p:nvSpPr>
              <p:cNvPr id="353" name="Freeform 94">
                <a:extLst>
                  <a:ext uri="{FF2B5EF4-FFF2-40B4-BE49-F238E27FC236}">
                    <a16:creationId xmlns:a16="http://schemas.microsoft.com/office/drawing/2014/main" id="{23AE5EB8-84C7-41ED-8510-9FA7219BA71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95">
                <a:extLst>
                  <a:ext uri="{FF2B5EF4-FFF2-40B4-BE49-F238E27FC236}">
                    <a16:creationId xmlns:a16="http://schemas.microsoft.com/office/drawing/2014/main" id="{135D7A17-5322-4AA8-91D4-7F689A8BF792}"/>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6" name="Freeform 102">
              <a:extLst>
                <a:ext uri="{FF2B5EF4-FFF2-40B4-BE49-F238E27FC236}">
                  <a16:creationId xmlns:a16="http://schemas.microsoft.com/office/drawing/2014/main" id="{16D4DBF7-0364-4BE3-9F55-86867BFD9D19}"/>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197">
              <a:extLst>
                <a:ext uri="{FF2B5EF4-FFF2-40B4-BE49-F238E27FC236}">
                  <a16:creationId xmlns:a16="http://schemas.microsoft.com/office/drawing/2014/main" id="{D8FC3D9A-1C24-4C19-9B71-E650F9624F5B}"/>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E6E6E6"/>
            </a:solidFill>
            <a:ln>
              <a:solidFill>
                <a:srgbClr val="E6E6E6"/>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Document">
              <a:extLst>
                <a:ext uri="{FF2B5EF4-FFF2-40B4-BE49-F238E27FC236}">
                  <a16:creationId xmlns:a16="http://schemas.microsoft.com/office/drawing/2014/main" id="{7F9C2A5F-3EFF-4D05-A892-E42325121708}"/>
                </a:ext>
              </a:extLst>
            </p:cNvPr>
            <p:cNvGrpSpPr/>
            <p:nvPr/>
          </p:nvGrpSpPr>
          <p:grpSpPr>
            <a:xfrm>
              <a:off x="8400203" y="3534406"/>
              <a:ext cx="677913" cy="873464"/>
              <a:chOff x="2025745" y="1672530"/>
              <a:chExt cx="495300" cy="638175"/>
            </a:xfrm>
          </p:grpSpPr>
          <p:sp>
            <p:nvSpPr>
              <p:cNvPr id="47" name="Freeform: Shape 46">
                <a:extLst>
                  <a:ext uri="{FF2B5EF4-FFF2-40B4-BE49-F238E27FC236}">
                    <a16:creationId xmlns:a16="http://schemas.microsoft.com/office/drawing/2014/main" id="{B0EA17C8-0236-407F-B616-A6EA7654434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8" name="Freeform: Shape 47">
                <a:extLst>
                  <a:ext uri="{FF2B5EF4-FFF2-40B4-BE49-F238E27FC236}">
                    <a16:creationId xmlns:a16="http://schemas.microsoft.com/office/drawing/2014/main" id="{03FEC0E5-8AA6-437D-AA40-7B56E933FE3C}"/>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Shape 48">
                <a:extLst>
                  <a:ext uri="{FF2B5EF4-FFF2-40B4-BE49-F238E27FC236}">
                    <a16:creationId xmlns:a16="http://schemas.microsoft.com/office/drawing/2014/main" id="{9A009B9D-32DA-47B3-A30C-80135ECFD030}"/>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Shape 49">
                <a:extLst>
                  <a:ext uri="{FF2B5EF4-FFF2-40B4-BE49-F238E27FC236}">
                    <a16:creationId xmlns:a16="http://schemas.microsoft.com/office/drawing/2014/main" id="{3C89CDFA-D70C-4EFE-9E34-27B5A81257E6}"/>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Shape 50">
                <a:extLst>
                  <a:ext uri="{FF2B5EF4-FFF2-40B4-BE49-F238E27FC236}">
                    <a16:creationId xmlns:a16="http://schemas.microsoft.com/office/drawing/2014/main" id="{ECF6E2DD-DCBA-4BB4-A630-85845BFAA1D1}"/>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Shape 51">
                <a:extLst>
                  <a:ext uri="{FF2B5EF4-FFF2-40B4-BE49-F238E27FC236}">
                    <a16:creationId xmlns:a16="http://schemas.microsoft.com/office/drawing/2014/main" id="{04FAD1B2-7AE9-42D3-B05D-9F2B07C981C4}"/>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Shape 52">
                <a:extLst>
                  <a:ext uri="{FF2B5EF4-FFF2-40B4-BE49-F238E27FC236}">
                    <a16:creationId xmlns:a16="http://schemas.microsoft.com/office/drawing/2014/main" id="{C634F70A-4F55-49F6-8A2D-15855099991B}"/>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39" name="Document">
              <a:extLst>
                <a:ext uri="{FF2B5EF4-FFF2-40B4-BE49-F238E27FC236}">
                  <a16:creationId xmlns:a16="http://schemas.microsoft.com/office/drawing/2014/main" id="{2745D8CB-E8ED-4BA7-95D0-ABD1003BECB7}"/>
                </a:ext>
              </a:extLst>
            </p:cNvPr>
            <p:cNvGrpSpPr/>
            <p:nvPr/>
          </p:nvGrpSpPr>
          <p:grpSpPr>
            <a:xfrm>
              <a:off x="8834849" y="4002166"/>
              <a:ext cx="392146" cy="505265"/>
              <a:chOff x="2025745" y="1672530"/>
              <a:chExt cx="495300" cy="638175"/>
            </a:xfrm>
          </p:grpSpPr>
          <p:sp>
            <p:nvSpPr>
              <p:cNvPr id="40" name="Freeform: Shape 39">
                <a:extLst>
                  <a:ext uri="{FF2B5EF4-FFF2-40B4-BE49-F238E27FC236}">
                    <a16:creationId xmlns:a16="http://schemas.microsoft.com/office/drawing/2014/main" id="{1D16E1F3-CDD5-4A1B-93AD-36BC2E2B4C99}"/>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65000"/>
                </a:schemeClr>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1" name="Freeform: Shape 40">
                <a:extLst>
                  <a:ext uri="{FF2B5EF4-FFF2-40B4-BE49-F238E27FC236}">
                    <a16:creationId xmlns:a16="http://schemas.microsoft.com/office/drawing/2014/main" id="{40B1B348-E46C-47E9-839D-D544FD6B615E}"/>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243A5E"/>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
          <p:nvSpPr>
            <p:cNvPr id="70" name="Freeform: Shape 69">
              <a:extLst>
                <a:ext uri="{FF2B5EF4-FFF2-40B4-BE49-F238E27FC236}">
                  <a16:creationId xmlns:a16="http://schemas.microsoft.com/office/drawing/2014/main" id="{85E77D31-F421-4B90-BA0B-F21D58117D4C}"/>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accent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4" name="Group 3">
              <a:extLst>
                <a:ext uri="{FF2B5EF4-FFF2-40B4-BE49-F238E27FC236}">
                  <a16:creationId xmlns:a16="http://schemas.microsoft.com/office/drawing/2014/main" id="{6ECA44FB-2150-41D8-B3F9-195EAD51801E}"/>
                </a:ext>
              </a:extLst>
            </p:cNvPr>
            <p:cNvGrpSpPr/>
            <p:nvPr userDrawn="1"/>
          </p:nvGrpSpPr>
          <p:grpSpPr>
            <a:xfrm>
              <a:off x="9910064" y="3761408"/>
              <a:ext cx="735211" cy="1292924"/>
              <a:chOff x="5028638" y="4101382"/>
              <a:chExt cx="1274234" cy="2240838"/>
            </a:xfrm>
          </p:grpSpPr>
          <p:sp>
            <p:nvSpPr>
              <p:cNvPr id="78" name="Line 16">
                <a:extLst>
                  <a:ext uri="{FF2B5EF4-FFF2-40B4-BE49-F238E27FC236}">
                    <a16:creationId xmlns:a16="http://schemas.microsoft.com/office/drawing/2014/main" id="{B8D17042-8AFE-460C-9841-AE97A3F6EEF6}"/>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79" name="Line 17">
                <a:extLst>
                  <a:ext uri="{FF2B5EF4-FFF2-40B4-BE49-F238E27FC236}">
                    <a16:creationId xmlns:a16="http://schemas.microsoft.com/office/drawing/2014/main" id="{1D11960A-8918-4555-97D4-2D75B3429D62}"/>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2" name="Rectangle 48">
                <a:extLst>
                  <a:ext uri="{FF2B5EF4-FFF2-40B4-BE49-F238E27FC236}">
                    <a16:creationId xmlns:a16="http://schemas.microsoft.com/office/drawing/2014/main" id="{1353AA8B-6939-4DD3-BEBC-B1289A028221}"/>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3" name="Freeform 50">
                <a:extLst>
                  <a:ext uri="{FF2B5EF4-FFF2-40B4-BE49-F238E27FC236}">
                    <a16:creationId xmlns:a16="http://schemas.microsoft.com/office/drawing/2014/main" id="{414DB782-1B22-4767-B0CA-26B719804E63}"/>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6" name="Rectangle 41">
                <a:extLst>
                  <a:ext uri="{FF2B5EF4-FFF2-40B4-BE49-F238E27FC236}">
                    <a16:creationId xmlns:a16="http://schemas.microsoft.com/office/drawing/2014/main" id="{0B3DD606-C840-45E4-AD3E-C1F7617ABCBE}"/>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7" name="Rectangle 42">
                <a:extLst>
                  <a:ext uri="{FF2B5EF4-FFF2-40B4-BE49-F238E27FC236}">
                    <a16:creationId xmlns:a16="http://schemas.microsoft.com/office/drawing/2014/main" id="{94669549-4C19-42A8-8AA0-63680986F0E5}"/>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8" name="Rectangle 43">
                <a:extLst>
                  <a:ext uri="{FF2B5EF4-FFF2-40B4-BE49-F238E27FC236}">
                    <a16:creationId xmlns:a16="http://schemas.microsoft.com/office/drawing/2014/main" id="{31A21155-4B54-4A11-993B-261F81273A01}"/>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9" name="Rectangle 44">
                <a:extLst>
                  <a:ext uri="{FF2B5EF4-FFF2-40B4-BE49-F238E27FC236}">
                    <a16:creationId xmlns:a16="http://schemas.microsoft.com/office/drawing/2014/main" id="{BDFE7CC5-D821-413E-97AB-EF5A3F0846C0}"/>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3" name="Rectangle 49">
                <a:extLst>
                  <a:ext uri="{FF2B5EF4-FFF2-40B4-BE49-F238E27FC236}">
                    <a16:creationId xmlns:a16="http://schemas.microsoft.com/office/drawing/2014/main" id="{0FBB7655-A18B-4C53-A576-B72C0F723BD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4" name="Freeform 51">
                <a:extLst>
                  <a:ext uri="{FF2B5EF4-FFF2-40B4-BE49-F238E27FC236}">
                    <a16:creationId xmlns:a16="http://schemas.microsoft.com/office/drawing/2014/main" id="{F870EBC0-A191-437F-B93E-7E7C52689EC7}"/>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147343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8_Section Title">
    <p:bg>
      <p:bgPr>
        <a:solidFill>
          <a:schemeClr val="accent2"/>
        </a:solidFill>
        <a:effectLst/>
      </p:bgPr>
    </p:bg>
    <p:spTree>
      <p:nvGrpSpPr>
        <p:cNvPr id="1" name=""/>
        <p:cNvGrpSpPr/>
        <p:nvPr/>
      </p:nvGrpSpPr>
      <p:grpSpPr>
        <a:xfrm>
          <a:off x="0" y="0"/>
          <a:ext cx="0" cy="0"/>
          <a:chOff x="0" y="0"/>
          <a:chExt cx="0" cy="0"/>
        </a:xfrm>
      </p:grpSpPr>
      <p:pic>
        <p:nvPicPr>
          <p:cNvPr id="42" name="Picture 41" descr="A person standing in front of a building&#10;&#10;Description automatically generated">
            <a:extLst>
              <a:ext uri="{FF2B5EF4-FFF2-40B4-BE49-F238E27FC236}">
                <a16:creationId xmlns:a16="http://schemas.microsoft.com/office/drawing/2014/main" id="{D6F570A3-C1FE-4032-ABB4-92CA3A21F8A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203994" y="-4001"/>
            <a:ext cx="3988007" cy="4242997"/>
          </a:xfrm>
          <a:custGeom>
            <a:avLst/>
            <a:gdLst>
              <a:gd name="connsiteX0" fmla="*/ 775503 w 3988007"/>
              <a:gd name="connsiteY0" fmla="*/ 0 h 4242997"/>
              <a:gd name="connsiteX1" fmla="*/ 3988007 w 3988007"/>
              <a:gd name="connsiteY1" fmla="*/ 0 h 4242997"/>
              <a:gd name="connsiteX2" fmla="*/ 3988007 w 3988007"/>
              <a:gd name="connsiteY2" fmla="*/ 3701947 h 4242997"/>
              <a:gd name="connsiteX3" fmla="*/ 3825312 w 3988007"/>
              <a:gd name="connsiteY3" fmla="*/ 3823691 h 4242997"/>
              <a:gd name="connsiteX4" fmla="*/ 2453523 w 3988007"/>
              <a:gd name="connsiteY4" fmla="*/ 4242997 h 4242997"/>
              <a:gd name="connsiteX5" fmla="*/ 0 w 3988007"/>
              <a:gd name="connsiteY5" fmla="*/ 1787812 h 4242997"/>
              <a:gd name="connsiteX6" fmla="*/ 718620 w 3988007"/>
              <a:gd name="connsiteY6" fmla="*/ 51734 h 424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007" h="4242997">
                <a:moveTo>
                  <a:pt x="775503" y="0"/>
                </a:moveTo>
                <a:lnTo>
                  <a:pt x="3988007" y="0"/>
                </a:lnTo>
                <a:lnTo>
                  <a:pt x="3988007" y="3701947"/>
                </a:lnTo>
                <a:lnTo>
                  <a:pt x="3825312" y="3823691"/>
                </a:lnTo>
                <a:cubicBezTo>
                  <a:pt x="3433726" y="4088419"/>
                  <a:pt x="2961665" y="4242997"/>
                  <a:pt x="2453523" y="4242997"/>
                </a:cubicBezTo>
                <a:cubicBezTo>
                  <a:pt x="1098479" y="4242997"/>
                  <a:pt x="0" y="3143774"/>
                  <a:pt x="0" y="1787812"/>
                </a:cubicBezTo>
                <a:cubicBezTo>
                  <a:pt x="0" y="1109831"/>
                  <a:pt x="274620" y="496035"/>
                  <a:pt x="718620" y="51734"/>
                </a:cubicBezTo>
                <a:close/>
              </a:path>
            </a:pathLst>
          </a:custGeom>
        </p:spPr>
      </p:pic>
      <p:sp>
        <p:nvSpPr>
          <p:cNvPr id="2" name="Title 1"/>
          <p:cNvSpPr>
            <a:spLocks noGrp="1"/>
          </p:cNvSpPr>
          <p:nvPr>
            <p:ph type="title" hasCustomPrompt="1"/>
          </p:nvPr>
        </p:nvSpPr>
        <p:spPr>
          <a:xfrm>
            <a:off x="585217" y="3035808"/>
            <a:ext cx="460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Q&amp;A</a:t>
            </a:r>
          </a:p>
        </p:txBody>
      </p:sp>
      <p:sp>
        <p:nvSpPr>
          <p:cNvPr id="68" name="Footer Placeholder 3">
            <a:extLst>
              <a:ext uri="{FF2B5EF4-FFF2-40B4-BE49-F238E27FC236}">
                <a16:creationId xmlns:a16="http://schemas.microsoft.com/office/drawing/2014/main" id="{4EDD7ADD-FCB9-4874-84B6-27D3B162AB1C}"/>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5" name="Group 4">
            <a:extLst>
              <a:ext uri="{FF2B5EF4-FFF2-40B4-BE49-F238E27FC236}">
                <a16:creationId xmlns:a16="http://schemas.microsoft.com/office/drawing/2014/main" id="{9B3DDA17-D101-4CB7-83F6-B0086FA73F51}"/>
              </a:ext>
            </a:extLst>
          </p:cNvPr>
          <p:cNvGrpSpPr/>
          <p:nvPr userDrawn="1"/>
        </p:nvGrpSpPr>
        <p:grpSpPr>
          <a:xfrm>
            <a:off x="7087562" y="2887701"/>
            <a:ext cx="3328025" cy="1960891"/>
            <a:chOff x="7579052" y="3093441"/>
            <a:chExt cx="3328025" cy="1960891"/>
          </a:xfrm>
        </p:grpSpPr>
        <p:sp>
          <p:nvSpPr>
            <p:cNvPr id="355" name="Freeform 101">
              <a:extLst>
                <a:ext uri="{FF2B5EF4-FFF2-40B4-BE49-F238E27FC236}">
                  <a16:creationId xmlns:a16="http://schemas.microsoft.com/office/drawing/2014/main" id="{01718295-067D-41F7-AEE0-3F44A67D55BB}"/>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92">
              <a:extLst>
                <a:ext uri="{FF2B5EF4-FFF2-40B4-BE49-F238E27FC236}">
                  <a16:creationId xmlns:a16="http://schemas.microsoft.com/office/drawing/2014/main" id="{EEA193C7-03D1-41D5-8496-C581872408CB}"/>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1FA13598-B9F4-447D-A261-5AAFA8507BED}"/>
                </a:ext>
              </a:extLst>
            </p:cNvPr>
            <p:cNvGrpSpPr/>
            <p:nvPr userDrawn="1"/>
          </p:nvGrpSpPr>
          <p:grpSpPr>
            <a:xfrm rot="19958295">
              <a:off x="7579052" y="4289572"/>
              <a:ext cx="886394" cy="625029"/>
              <a:chOff x="7159416" y="4154445"/>
              <a:chExt cx="1043935" cy="736117"/>
            </a:xfrm>
          </p:grpSpPr>
          <p:sp>
            <p:nvSpPr>
              <p:cNvPr id="353" name="Freeform 94">
                <a:extLst>
                  <a:ext uri="{FF2B5EF4-FFF2-40B4-BE49-F238E27FC236}">
                    <a16:creationId xmlns:a16="http://schemas.microsoft.com/office/drawing/2014/main" id="{23AE5EB8-84C7-41ED-8510-9FA7219BA71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95">
                <a:extLst>
                  <a:ext uri="{FF2B5EF4-FFF2-40B4-BE49-F238E27FC236}">
                    <a16:creationId xmlns:a16="http://schemas.microsoft.com/office/drawing/2014/main" id="{135D7A17-5322-4AA8-91D4-7F689A8BF792}"/>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6" name="Freeform 102">
              <a:extLst>
                <a:ext uri="{FF2B5EF4-FFF2-40B4-BE49-F238E27FC236}">
                  <a16:creationId xmlns:a16="http://schemas.microsoft.com/office/drawing/2014/main" id="{16D4DBF7-0364-4BE3-9F55-86867BFD9D19}"/>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197">
              <a:extLst>
                <a:ext uri="{FF2B5EF4-FFF2-40B4-BE49-F238E27FC236}">
                  <a16:creationId xmlns:a16="http://schemas.microsoft.com/office/drawing/2014/main" id="{D8FC3D9A-1C24-4C19-9B71-E650F9624F5B}"/>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E6E6E6"/>
            </a:solidFill>
            <a:ln>
              <a:solidFill>
                <a:srgbClr val="E6E6E6"/>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Document">
              <a:extLst>
                <a:ext uri="{FF2B5EF4-FFF2-40B4-BE49-F238E27FC236}">
                  <a16:creationId xmlns:a16="http://schemas.microsoft.com/office/drawing/2014/main" id="{7F9C2A5F-3EFF-4D05-A892-E42325121708}"/>
                </a:ext>
              </a:extLst>
            </p:cNvPr>
            <p:cNvGrpSpPr/>
            <p:nvPr/>
          </p:nvGrpSpPr>
          <p:grpSpPr>
            <a:xfrm>
              <a:off x="8400203" y="3534406"/>
              <a:ext cx="677913" cy="873464"/>
              <a:chOff x="2025745" y="1672530"/>
              <a:chExt cx="495300" cy="638175"/>
            </a:xfrm>
          </p:grpSpPr>
          <p:sp>
            <p:nvSpPr>
              <p:cNvPr id="47" name="Freeform: Shape 46">
                <a:extLst>
                  <a:ext uri="{FF2B5EF4-FFF2-40B4-BE49-F238E27FC236}">
                    <a16:creationId xmlns:a16="http://schemas.microsoft.com/office/drawing/2014/main" id="{B0EA17C8-0236-407F-B616-A6EA7654434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8" name="Freeform: Shape 47">
                <a:extLst>
                  <a:ext uri="{FF2B5EF4-FFF2-40B4-BE49-F238E27FC236}">
                    <a16:creationId xmlns:a16="http://schemas.microsoft.com/office/drawing/2014/main" id="{03FEC0E5-8AA6-437D-AA40-7B56E933FE3C}"/>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Shape 48">
                <a:extLst>
                  <a:ext uri="{FF2B5EF4-FFF2-40B4-BE49-F238E27FC236}">
                    <a16:creationId xmlns:a16="http://schemas.microsoft.com/office/drawing/2014/main" id="{9A009B9D-32DA-47B3-A30C-80135ECFD030}"/>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Shape 49">
                <a:extLst>
                  <a:ext uri="{FF2B5EF4-FFF2-40B4-BE49-F238E27FC236}">
                    <a16:creationId xmlns:a16="http://schemas.microsoft.com/office/drawing/2014/main" id="{3C89CDFA-D70C-4EFE-9E34-27B5A81257E6}"/>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Shape 50">
                <a:extLst>
                  <a:ext uri="{FF2B5EF4-FFF2-40B4-BE49-F238E27FC236}">
                    <a16:creationId xmlns:a16="http://schemas.microsoft.com/office/drawing/2014/main" id="{ECF6E2DD-DCBA-4BB4-A630-85845BFAA1D1}"/>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Shape 51">
                <a:extLst>
                  <a:ext uri="{FF2B5EF4-FFF2-40B4-BE49-F238E27FC236}">
                    <a16:creationId xmlns:a16="http://schemas.microsoft.com/office/drawing/2014/main" id="{04FAD1B2-7AE9-42D3-B05D-9F2B07C981C4}"/>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Shape 52">
                <a:extLst>
                  <a:ext uri="{FF2B5EF4-FFF2-40B4-BE49-F238E27FC236}">
                    <a16:creationId xmlns:a16="http://schemas.microsoft.com/office/drawing/2014/main" id="{C634F70A-4F55-49F6-8A2D-15855099991B}"/>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39" name="Document">
              <a:extLst>
                <a:ext uri="{FF2B5EF4-FFF2-40B4-BE49-F238E27FC236}">
                  <a16:creationId xmlns:a16="http://schemas.microsoft.com/office/drawing/2014/main" id="{2745D8CB-E8ED-4BA7-95D0-ABD1003BECB7}"/>
                </a:ext>
              </a:extLst>
            </p:cNvPr>
            <p:cNvGrpSpPr/>
            <p:nvPr/>
          </p:nvGrpSpPr>
          <p:grpSpPr>
            <a:xfrm>
              <a:off x="8834849" y="4002166"/>
              <a:ext cx="392146" cy="505265"/>
              <a:chOff x="2025745" y="1672530"/>
              <a:chExt cx="495300" cy="638175"/>
            </a:xfrm>
          </p:grpSpPr>
          <p:sp>
            <p:nvSpPr>
              <p:cNvPr id="40" name="Freeform: Shape 39">
                <a:extLst>
                  <a:ext uri="{FF2B5EF4-FFF2-40B4-BE49-F238E27FC236}">
                    <a16:creationId xmlns:a16="http://schemas.microsoft.com/office/drawing/2014/main" id="{1D16E1F3-CDD5-4A1B-93AD-36BC2E2B4C99}"/>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65000"/>
                </a:schemeClr>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1" name="Freeform: Shape 40">
                <a:extLst>
                  <a:ext uri="{FF2B5EF4-FFF2-40B4-BE49-F238E27FC236}">
                    <a16:creationId xmlns:a16="http://schemas.microsoft.com/office/drawing/2014/main" id="{40B1B348-E46C-47E9-839D-D544FD6B615E}"/>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243A5E"/>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
          <p:nvSpPr>
            <p:cNvPr id="70" name="Freeform: Shape 69">
              <a:extLst>
                <a:ext uri="{FF2B5EF4-FFF2-40B4-BE49-F238E27FC236}">
                  <a16:creationId xmlns:a16="http://schemas.microsoft.com/office/drawing/2014/main" id="{85E77D31-F421-4B90-BA0B-F21D58117D4C}"/>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accent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4" name="Group 3">
              <a:extLst>
                <a:ext uri="{FF2B5EF4-FFF2-40B4-BE49-F238E27FC236}">
                  <a16:creationId xmlns:a16="http://schemas.microsoft.com/office/drawing/2014/main" id="{6ECA44FB-2150-41D8-B3F9-195EAD51801E}"/>
                </a:ext>
              </a:extLst>
            </p:cNvPr>
            <p:cNvGrpSpPr/>
            <p:nvPr userDrawn="1"/>
          </p:nvGrpSpPr>
          <p:grpSpPr>
            <a:xfrm>
              <a:off x="9910064" y="3761408"/>
              <a:ext cx="735211" cy="1292924"/>
              <a:chOff x="5028638" y="4101382"/>
              <a:chExt cx="1274234" cy="2240838"/>
            </a:xfrm>
          </p:grpSpPr>
          <p:sp>
            <p:nvSpPr>
              <p:cNvPr id="78" name="Line 16">
                <a:extLst>
                  <a:ext uri="{FF2B5EF4-FFF2-40B4-BE49-F238E27FC236}">
                    <a16:creationId xmlns:a16="http://schemas.microsoft.com/office/drawing/2014/main" id="{B8D17042-8AFE-460C-9841-AE97A3F6EEF6}"/>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79" name="Line 17">
                <a:extLst>
                  <a:ext uri="{FF2B5EF4-FFF2-40B4-BE49-F238E27FC236}">
                    <a16:creationId xmlns:a16="http://schemas.microsoft.com/office/drawing/2014/main" id="{1D11960A-8918-4555-97D4-2D75B3429D62}"/>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2" name="Rectangle 48">
                <a:extLst>
                  <a:ext uri="{FF2B5EF4-FFF2-40B4-BE49-F238E27FC236}">
                    <a16:creationId xmlns:a16="http://schemas.microsoft.com/office/drawing/2014/main" id="{1353AA8B-6939-4DD3-BEBC-B1289A028221}"/>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3" name="Freeform 50">
                <a:extLst>
                  <a:ext uri="{FF2B5EF4-FFF2-40B4-BE49-F238E27FC236}">
                    <a16:creationId xmlns:a16="http://schemas.microsoft.com/office/drawing/2014/main" id="{414DB782-1B22-4767-B0CA-26B719804E63}"/>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6" name="Rectangle 41">
                <a:extLst>
                  <a:ext uri="{FF2B5EF4-FFF2-40B4-BE49-F238E27FC236}">
                    <a16:creationId xmlns:a16="http://schemas.microsoft.com/office/drawing/2014/main" id="{0B3DD606-C840-45E4-AD3E-C1F7617ABCBE}"/>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7" name="Rectangle 42">
                <a:extLst>
                  <a:ext uri="{FF2B5EF4-FFF2-40B4-BE49-F238E27FC236}">
                    <a16:creationId xmlns:a16="http://schemas.microsoft.com/office/drawing/2014/main" id="{94669549-4C19-42A8-8AA0-63680986F0E5}"/>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8" name="Rectangle 43">
                <a:extLst>
                  <a:ext uri="{FF2B5EF4-FFF2-40B4-BE49-F238E27FC236}">
                    <a16:creationId xmlns:a16="http://schemas.microsoft.com/office/drawing/2014/main" id="{31A21155-4B54-4A11-993B-261F81273A01}"/>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9" name="Rectangle 44">
                <a:extLst>
                  <a:ext uri="{FF2B5EF4-FFF2-40B4-BE49-F238E27FC236}">
                    <a16:creationId xmlns:a16="http://schemas.microsoft.com/office/drawing/2014/main" id="{BDFE7CC5-D821-413E-97AB-EF5A3F0846C0}"/>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3" name="Rectangle 49">
                <a:extLst>
                  <a:ext uri="{FF2B5EF4-FFF2-40B4-BE49-F238E27FC236}">
                    <a16:creationId xmlns:a16="http://schemas.microsoft.com/office/drawing/2014/main" id="{0FBB7655-A18B-4C53-A576-B72C0F723BD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4" name="Freeform 51">
                <a:extLst>
                  <a:ext uri="{FF2B5EF4-FFF2-40B4-BE49-F238E27FC236}">
                    <a16:creationId xmlns:a16="http://schemas.microsoft.com/office/drawing/2014/main" id="{F870EBC0-A191-437F-B93E-7E7C52689EC7}"/>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218333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9_Section Title">
    <p:bg>
      <p:bgPr>
        <a:solidFill>
          <a:schemeClr val="accent2"/>
        </a:solidFill>
        <a:effectLst/>
      </p:bgPr>
    </p:bg>
    <p:spTree>
      <p:nvGrpSpPr>
        <p:cNvPr id="1" name=""/>
        <p:cNvGrpSpPr/>
        <p:nvPr/>
      </p:nvGrpSpPr>
      <p:grpSpPr>
        <a:xfrm>
          <a:off x="0" y="0"/>
          <a:ext cx="0" cy="0"/>
          <a:chOff x="0" y="0"/>
          <a:chExt cx="0" cy="0"/>
        </a:xfrm>
      </p:grpSpPr>
      <p:pic>
        <p:nvPicPr>
          <p:cNvPr id="42" name="Picture 41" descr="A group of people standing in a room&#10;&#10;Description automatically generated">
            <a:extLst>
              <a:ext uri="{FF2B5EF4-FFF2-40B4-BE49-F238E27FC236}">
                <a16:creationId xmlns:a16="http://schemas.microsoft.com/office/drawing/2014/main" id="{3835152B-091C-4C7C-B2F4-B79C3CA2FF5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203993" y="-4001"/>
            <a:ext cx="3988007" cy="4242997"/>
          </a:xfrm>
          <a:custGeom>
            <a:avLst/>
            <a:gdLst>
              <a:gd name="connsiteX0" fmla="*/ 775503 w 3988007"/>
              <a:gd name="connsiteY0" fmla="*/ 0 h 4242997"/>
              <a:gd name="connsiteX1" fmla="*/ 3988007 w 3988007"/>
              <a:gd name="connsiteY1" fmla="*/ 0 h 4242997"/>
              <a:gd name="connsiteX2" fmla="*/ 3988007 w 3988007"/>
              <a:gd name="connsiteY2" fmla="*/ 3701947 h 4242997"/>
              <a:gd name="connsiteX3" fmla="*/ 3825312 w 3988007"/>
              <a:gd name="connsiteY3" fmla="*/ 3823691 h 4242997"/>
              <a:gd name="connsiteX4" fmla="*/ 2453523 w 3988007"/>
              <a:gd name="connsiteY4" fmla="*/ 4242997 h 4242997"/>
              <a:gd name="connsiteX5" fmla="*/ 0 w 3988007"/>
              <a:gd name="connsiteY5" fmla="*/ 1787812 h 4242997"/>
              <a:gd name="connsiteX6" fmla="*/ 718620 w 3988007"/>
              <a:gd name="connsiteY6" fmla="*/ 51734 h 424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007" h="4242997">
                <a:moveTo>
                  <a:pt x="775503" y="0"/>
                </a:moveTo>
                <a:lnTo>
                  <a:pt x="3988007" y="0"/>
                </a:lnTo>
                <a:lnTo>
                  <a:pt x="3988007" y="3701947"/>
                </a:lnTo>
                <a:lnTo>
                  <a:pt x="3825312" y="3823691"/>
                </a:lnTo>
                <a:cubicBezTo>
                  <a:pt x="3433726" y="4088419"/>
                  <a:pt x="2961665" y="4242997"/>
                  <a:pt x="2453523" y="4242997"/>
                </a:cubicBezTo>
                <a:cubicBezTo>
                  <a:pt x="1098479" y="4242997"/>
                  <a:pt x="0" y="3143774"/>
                  <a:pt x="0" y="1787812"/>
                </a:cubicBezTo>
                <a:cubicBezTo>
                  <a:pt x="0" y="1109831"/>
                  <a:pt x="274620" y="496035"/>
                  <a:pt x="718620" y="51734"/>
                </a:cubicBezTo>
                <a:close/>
              </a:path>
            </a:pathLst>
          </a:custGeom>
        </p:spPr>
      </p:pic>
      <p:sp>
        <p:nvSpPr>
          <p:cNvPr id="2" name="Title 1"/>
          <p:cNvSpPr>
            <a:spLocks noGrp="1"/>
          </p:cNvSpPr>
          <p:nvPr>
            <p:ph type="title" hasCustomPrompt="1"/>
          </p:nvPr>
        </p:nvSpPr>
        <p:spPr>
          <a:xfrm>
            <a:off x="585217" y="3035808"/>
            <a:ext cx="460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Q&amp;A</a:t>
            </a:r>
          </a:p>
        </p:txBody>
      </p:sp>
      <p:sp>
        <p:nvSpPr>
          <p:cNvPr id="68" name="Footer Placeholder 3">
            <a:extLst>
              <a:ext uri="{FF2B5EF4-FFF2-40B4-BE49-F238E27FC236}">
                <a16:creationId xmlns:a16="http://schemas.microsoft.com/office/drawing/2014/main" id="{4EDD7ADD-FCB9-4874-84B6-27D3B162AB1C}"/>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5" name="Group 4">
            <a:extLst>
              <a:ext uri="{FF2B5EF4-FFF2-40B4-BE49-F238E27FC236}">
                <a16:creationId xmlns:a16="http://schemas.microsoft.com/office/drawing/2014/main" id="{9B3DDA17-D101-4CB7-83F6-B0086FA73F51}"/>
              </a:ext>
            </a:extLst>
          </p:cNvPr>
          <p:cNvGrpSpPr/>
          <p:nvPr userDrawn="1"/>
        </p:nvGrpSpPr>
        <p:grpSpPr>
          <a:xfrm>
            <a:off x="7087562" y="2887701"/>
            <a:ext cx="3328025" cy="1960891"/>
            <a:chOff x="7579052" y="3093441"/>
            <a:chExt cx="3328025" cy="1960891"/>
          </a:xfrm>
        </p:grpSpPr>
        <p:sp>
          <p:nvSpPr>
            <p:cNvPr id="355" name="Freeform 101">
              <a:extLst>
                <a:ext uri="{FF2B5EF4-FFF2-40B4-BE49-F238E27FC236}">
                  <a16:creationId xmlns:a16="http://schemas.microsoft.com/office/drawing/2014/main" id="{01718295-067D-41F7-AEE0-3F44A67D55BB}"/>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92">
              <a:extLst>
                <a:ext uri="{FF2B5EF4-FFF2-40B4-BE49-F238E27FC236}">
                  <a16:creationId xmlns:a16="http://schemas.microsoft.com/office/drawing/2014/main" id="{EEA193C7-03D1-41D5-8496-C581872408CB}"/>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1FA13598-B9F4-447D-A261-5AAFA8507BED}"/>
                </a:ext>
              </a:extLst>
            </p:cNvPr>
            <p:cNvGrpSpPr/>
            <p:nvPr userDrawn="1"/>
          </p:nvGrpSpPr>
          <p:grpSpPr>
            <a:xfrm rot="19958295">
              <a:off x="7579052" y="4289572"/>
              <a:ext cx="886394" cy="625029"/>
              <a:chOff x="7159416" y="4154445"/>
              <a:chExt cx="1043935" cy="736117"/>
            </a:xfrm>
          </p:grpSpPr>
          <p:sp>
            <p:nvSpPr>
              <p:cNvPr id="353" name="Freeform 94">
                <a:extLst>
                  <a:ext uri="{FF2B5EF4-FFF2-40B4-BE49-F238E27FC236}">
                    <a16:creationId xmlns:a16="http://schemas.microsoft.com/office/drawing/2014/main" id="{23AE5EB8-84C7-41ED-8510-9FA7219BA71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95">
                <a:extLst>
                  <a:ext uri="{FF2B5EF4-FFF2-40B4-BE49-F238E27FC236}">
                    <a16:creationId xmlns:a16="http://schemas.microsoft.com/office/drawing/2014/main" id="{135D7A17-5322-4AA8-91D4-7F689A8BF792}"/>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6" name="Freeform 102">
              <a:extLst>
                <a:ext uri="{FF2B5EF4-FFF2-40B4-BE49-F238E27FC236}">
                  <a16:creationId xmlns:a16="http://schemas.microsoft.com/office/drawing/2014/main" id="{16D4DBF7-0364-4BE3-9F55-86867BFD9D19}"/>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197">
              <a:extLst>
                <a:ext uri="{FF2B5EF4-FFF2-40B4-BE49-F238E27FC236}">
                  <a16:creationId xmlns:a16="http://schemas.microsoft.com/office/drawing/2014/main" id="{D8FC3D9A-1C24-4C19-9B71-E650F9624F5B}"/>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E6E6E6"/>
            </a:solidFill>
            <a:ln>
              <a:solidFill>
                <a:srgbClr val="E6E6E6"/>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Document">
              <a:extLst>
                <a:ext uri="{FF2B5EF4-FFF2-40B4-BE49-F238E27FC236}">
                  <a16:creationId xmlns:a16="http://schemas.microsoft.com/office/drawing/2014/main" id="{7F9C2A5F-3EFF-4D05-A892-E42325121708}"/>
                </a:ext>
              </a:extLst>
            </p:cNvPr>
            <p:cNvGrpSpPr/>
            <p:nvPr/>
          </p:nvGrpSpPr>
          <p:grpSpPr>
            <a:xfrm>
              <a:off x="8400203" y="3534406"/>
              <a:ext cx="677913" cy="873464"/>
              <a:chOff x="2025745" y="1672530"/>
              <a:chExt cx="495300" cy="638175"/>
            </a:xfrm>
          </p:grpSpPr>
          <p:sp>
            <p:nvSpPr>
              <p:cNvPr id="47" name="Freeform: Shape 46">
                <a:extLst>
                  <a:ext uri="{FF2B5EF4-FFF2-40B4-BE49-F238E27FC236}">
                    <a16:creationId xmlns:a16="http://schemas.microsoft.com/office/drawing/2014/main" id="{B0EA17C8-0236-407F-B616-A6EA7654434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8" name="Freeform: Shape 47">
                <a:extLst>
                  <a:ext uri="{FF2B5EF4-FFF2-40B4-BE49-F238E27FC236}">
                    <a16:creationId xmlns:a16="http://schemas.microsoft.com/office/drawing/2014/main" id="{03FEC0E5-8AA6-437D-AA40-7B56E933FE3C}"/>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Shape 48">
                <a:extLst>
                  <a:ext uri="{FF2B5EF4-FFF2-40B4-BE49-F238E27FC236}">
                    <a16:creationId xmlns:a16="http://schemas.microsoft.com/office/drawing/2014/main" id="{9A009B9D-32DA-47B3-A30C-80135ECFD030}"/>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Shape 49">
                <a:extLst>
                  <a:ext uri="{FF2B5EF4-FFF2-40B4-BE49-F238E27FC236}">
                    <a16:creationId xmlns:a16="http://schemas.microsoft.com/office/drawing/2014/main" id="{3C89CDFA-D70C-4EFE-9E34-27B5A81257E6}"/>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Shape 50">
                <a:extLst>
                  <a:ext uri="{FF2B5EF4-FFF2-40B4-BE49-F238E27FC236}">
                    <a16:creationId xmlns:a16="http://schemas.microsoft.com/office/drawing/2014/main" id="{ECF6E2DD-DCBA-4BB4-A630-85845BFAA1D1}"/>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Shape 51">
                <a:extLst>
                  <a:ext uri="{FF2B5EF4-FFF2-40B4-BE49-F238E27FC236}">
                    <a16:creationId xmlns:a16="http://schemas.microsoft.com/office/drawing/2014/main" id="{04FAD1B2-7AE9-42D3-B05D-9F2B07C981C4}"/>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Shape 52">
                <a:extLst>
                  <a:ext uri="{FF2B5EF4-FFF2-40B4-BE49-F238E27FC236}">
                    <a16:creationId xmlns:a16="http://schemas.microsoft.com/office/drawing/2014/main" id="{C634F70A-4F55-49F6-8A2D-15855099991B}"/>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39" name="Document">
              <a:extLst>
                <a:ext uri="{FF2B5EF4-FFF2-40B4-BE49-F238E27FC236}">
                  <a16:creationId xmlns:a16="http://schemas.microsoft.com/office/drawing/2014/main" id="{2745D8CB-E8ED-4BA7-95D0-ABD1003BECB7}"/>
                </a:ext>
              </a:extLst>
            </p:cNvPr>
            <p:cNvGrpSpPr/>
            <p:nvPr/>
          </p:nvGrpSpPr>
          <p:grpSpPr>
            <a:xfrm>
              <a:off x="8834849" y="4002166"/>
              <a:ext cx="392146" cy="505265"/>
              <a:chOff x="2025745" y="1672530"/>
              <a:chExt cx="495300" cy="638175"/>
            </a:xfrm>
          </p:grpSpPr>
          <p:sp>
            <p:nvSpPr>
              <p:cNvPr id="40" name="Freeform: Shape 39">
                <a:extLst>
                  <a:ext uri="{FF2B5EF4-FFF2-40B4-BE49-F238E27FC236}">
                    <a16:creationId xmlns:a16="http://schemas.microsoft.com/office/drawing/2014/main" id="{1D16E1F3-CDD5-4A1B-93AD-36BC2E2B4C99}"/>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65000"/>
                </a:schemeClr>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1" name="Freeform: Shape 40">
                <a:extLst>
                  <a:ext uri="{FF2B5EF4-FFF2-40B4-BE49-F238E27FC236}">
                    <a16:creationId xmlns:a16="http://schemas.microsoft.com/office/drawing/2014/main" id="{40B1B348-E46C-47E9-839D-D544FD6B615E}"/>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243A5E"/>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
          <p:nvSpPr>
            <p:cNvPr id="70" name="Freeform: Shape 69">
              <a:extLst>
                <a:ext uri="{FF2B5EF4-FFF2-40B4-BE49-F238E27FC236}">
                  <a16:creationId xmlns:a16="http://schemas.microsoft.com/office/drawing/2014/main" id="{85E77D31-F421-4B90-BA0B-F21D58117D4C}"/>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accent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4" name="Group 3">
              <a:extLst>
                <a:ext uri="{FF2B5EF4-FFF2-40B4-BE49-F238E27FC236}">
                  <a16:creationId xmlns:a16="http://schemas.microsoft.com/office/drawing/2014/main" id="{6ECA44FB-2150-41D8-B3F9-195EAD51801E}"/>
                </a:ext>
              </a:extLst>
            </p:cNvPr>
            <p:cNvGrpSpPr/>
            <p:nvPr userDrawn="1"/>
          </p:nvGrpSpPr>
          <p:grpSpPr>
            <a:xfrm>
              <a:off x="9910064" y="3761408"/>
              <a:ext cx="735211" cy="1292924"/>
              <a:chOff x="5028638" y="4101382"/>
              <a:chExt cx="1274234" cy="2240838"/>
            </a:xfrm>
          </p:grpSpPr>
          <p:sp>
            <p:nvSpPr>
              <p:cNvPr id="78" name="Line 16">
                <a:extLst>
                  <a:ext uri="{FF2B5EF4-FFF2-40B4-BE49-F238E27FC236}">
                    <a16:creationId xmlns:a16="http://schemas.microsoft.com/office/drawing/2014/main" id="{B8D17042-8AFE-460C-9841-AE97A3F6EEF6}"/>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79" name="Line 17">
                <a:extLst>
                  <a:ext uri="{FF2B5EF4-FFF2-40B4-BE49-F238E27FC236}">
                    <a16:creationId xmlns:a16="http://schemas.microsoft.com/office/drawing/2014/main" id="{1D11960A-8918-4555-97D4-2D75B3429D62}"/>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2" name="Rectangle 48">
                <a:extLst>
                  <a:ext uri="{FF2B5EF4-FFF2-40B4-BE49-F238E27FC236}">
                    <a16:creationId xmlns:a16="http://schemas.microsoft.com/office/drawing/2014/main" id="{1353AA8B-6939-4DD3-BEBC-B1289A028221}"/>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3" name="Freeform 50">
                <a:extLst>
                  <a:ext uri="{FF2B5EF4-FFF2-40B4-BE49-F238E27FC236}">
                    <a16:creationId xmlns:a16="http://schemas.microsoft.com/office/drawing/2014/main" id="{414DB782-1B22-4767-B0CA-26B719804E63}"/>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6" name="Rectangle 41">
                <a:extLst>
                  <a:ext uri="{FF2B5EF4-FFF2-40B4-BE49-F238E27FC236}">
                    <a16:creationId xmlns:a16="http://schemas.microsoft.com/office/drawing/2014/main" id="{0B3DD606-C840-45E4-AD3E-C1F7617ABCBE}"/>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7" name="Rectangle 42">
                <a:extLst>
                  <a:ext uri="{FF2B5EF4-FFF2-40B4-BE49-F238E27FC236}">
                    <a16:creationId xmlns:a16="http://schemas.microsoft.com/office/drawing/2014/main" id="{94669549-4C19-42A8-8AA0-63680986F0E5}"/>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8" name="Rectangle 43">
                <a:extLst>
                  <a:ext uri="{FF2B5EF4-FFF2-40B4-BE49-F238E27FC236}">
                    <a16:creationId xmlns:a16="http://schemas.microsoft.com/office/drawing/2014/main" id="{31A21155-4B54-4A11-993B-261F81273A01}"/>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9" name="Rectangle 44">
                <a:extLst>
                  <a:ext uri="{FF2B5EF4-FFF2-40B4-BE49-F238E27FC236}">
                    <a16:creationId xmlns:a16="http://schemas.microsoft.com/office/drawing/2014/main" id="{BDFE7CC5-D821-413E-97AB-EF5A3F0846C0}"/>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3" name="Rectangle 49">
                <a:extLst>
                  <a:ext uri="{FF2B5EF4-FFF2-40B4-BE49-F238E27FC236}">
                    <a16:creationId xmlns:a16="http://schemas.microsoft.com/office/drawing/2014/main" id="{0FBB7655-A18B-4C53-A576-B72C0F723BD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4" name="Freeform 51">
                <a:extLst>
                  <a:ext uri="{FF2B5EF4-FFF2-40B4-BE49-F238E27FC236}">
                    <a16:creationId xmlns:a16="http://schemas.microsoft.com/office/drawing/2014/main" id="{F870EBC0-A191-437F-B93E-7E7C52689EC7}"/>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334379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0_Section Title">
    <p:bg>
      <p:bgPr>
        <a:solidFill>
          <a:schemeClr val="accent2"/>
        </a:solidFill>
        <a:effectLst/>
      </p:bgPr>
    </p:bg>
    <p:spTree>
      <p:nvGrpSpPr>
        <p:cNvPr id="1" name=""/>
        <p:cNvGrpSpPr/>
        <p:nvPr/>
      </p:nvGrpSpPr>
      <p:grpSpPr>
        <a:xfrm>
          <a:off x="0" y="0"/>
          <a:ext cx="0" cy="0"/>
          <a:chOff x="0" y="0"/>
          <a:chExt cx="0" cy="0"/>
        </a:xfrm>
      </p:grpSpPr>
      <p:pic>
        <p:nvPicPr>
          <p:cNvPr id="42" name="Picture 41" descr="A picture containing person, indoor, table, man&#10;&#10;Description automatically generated">
            <a:extLst>
              <a:ext uri="{FF2B5EF4-FFF2-40B4-BE49-F238E27FC236}">
                <a16:creationId xmlns:a16="http://schemas.microsoft.com/office/drawing/2014/main" id="{FB41289B-B4FC-43B2-8B96-D623185B0BC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203993" y="1"/>
            <a:ext cx="3988007" cy="4238995"/>
          </a:xfrm>
          <a:custGeom>
            <a:avLst/>
            <a:gdLst>
              <a:gd name="connsiteX0" fmla="*/ 771103 w 3988007"/>
              <a:gd name="connsiteY0" fmla="*/ 0 h 4238995"/>
              <a:gd name="connsiteX1" fmla="*/ 3988007 w 3988007"/>
              <a:gd name="connsiteY1" fmla="*/ 0 h 4238995"/>
              <a:gd name="connsiteX2" fmla="*/ 3988007 w 3988007"/>
              <a:gd name="connsiteY2" fmla="*/ 3697945 h 4238995"/>
              <a:gd name="connsiteX3" fmla="*/ 3825312 w 3988007"/>
              <a:gd name="connsiteY3" fmla="*/ 3819689 h 4238995"/>
              <a:gd name="connsiteX4" fmla="*/ 2453523 w 3988007"/>
              <a:gd name="connsiteY4" fmla="*/ 4238995 h 4238995"/>
              <a:gd name="connsiteX5" fmla="*/ 0 w 3988007"/>
              <a:gd name="connsiteY5" fmla="*/ 1783810 h 4238995"/>
              <a:gd name="connsiteX6" fmla="*/ 718620 w 3988007"/>
              <a:gd name="connsiteY6" fmla="*/ 47732 h 42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007" h="4238995">
                <a:moveTo>
                  <a:pt x="771103" y="0"/>
                </a:moveTo>
                <a:lnTo>
                  <a:pt x="3988007" y="0"/>
                </a:lnTo>
                <a:lnTo>
                  <a:pt x="3988007" y="3697945"/>
                </a:lnTo>
                <a:lnTo>
                  <a:pt x="3825312" y="3819689"/>
                </a:lnTo>
                <a:cubicBezTo>
                  <a:pt x="3433726" y="4084417"/>
                  <a:pt x="2961665" y="4238995"/>
                  <a:pt x="2453523" y="4238995"/>
                </a:cubicBezTo>
                <a:cubicBezTo>
                  <a:pt x="1098479" y="4238995"/>
                  <a:pt x="0" y="3139772"/>
                  <a:pt x="0" y="1783810"/>
                </a:cubicBezTo>
                <a:cubicBezTo>
                  <a:pt x="0" y="1105829"/>
                  <a:pt x="274620" y="492033"/>
                  <a:pt x="718620" y="47732"/>
                </a:cubicBezTo>
                <a:close/>
              </a:path>
            </a:pathLst>
          </a:custGeom>
        </p:spPr>
      </p:pic>
      <p:sp>
        <p:nvSpPr>
          <p:cNvPr id="2" name="Title 1"/>
          <p:cNvSpPr>
            <a:spLocks noGrp="1"/>
          </p:cNvSpPr>
          <p:nvPr>
            <p:ph type="title" hasCustomPrompt="1"/>
          </p:nvPr>
        </p:nvSpPr>
        <p:spPr>
          <a:xfrm>
            <a:off x="585217" y="3035808"/>
            <a:ext cx="460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Q&amp;A</a:t>
            </a:r>
          </a:p>
        </p:txBody>
      </p:sp>
      <p:sp>
        <p:nvSpPr>
          <p:cNvPr id="68" name="Footer Placeholder 3">
            <a:extLst>
              <a:ext uri="{FF2B5EF4-FFF2-40B4-BE49-F238E27FC236}">
                <a16:creationId xmlns:a16="http://schemas.microsoft.com/office/drawing/2014/main" id="{4EDD7ADD-FCB9-4874-84B6-27D3B162AB1C}"/>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5" name="Group 4">
            <a:extLst>
              <a:ext uri="{FF2B5EF4-FFF2-40B4-BE49-F238E27FC236}">
                <a16:creationId xmlns:a16="http://schemas.microsoft.com/office/drawing/2014/main" id="{9B3DDA17-D101-4CB7-83F6-B0086FA73F51}"/>
              </a:ext>
            </a:extLst>
          </p:cNvPr>
          <p:cNvGrpSpPr/>
          <p:nvPr userDrawn="1"/>
        </p:nvGrpSpPr>
        <p:grpSpPr>
          <a:xfrm>
            <a:off x="7087562" y="2887701"/>
            <a:ext cx="3328025" cy="1960891"/>
            <a:chOff x="7579052" y="3093441"/>
            <a:chExt cx="3328025" cy="1960891"/>
          </a:xfrm>
        </p:grpSpPr>
        <p:sp>
          <p:nvSpPr>
            <p:cNvPr id="355" name="Freeform 101">
              <a:extLst>
                <a:ext uri="{FF2B5EF4-FFF2-40B4-BE49-F238E27FC236}">
                  <a16:creationId xmlns:a16="http://schemas.microsoft.com/office/drawing/2014/main" id="{01718295-067D-41F7-AEE0-3F44A67D55BB}"/>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92">
              <a:extLst>
                <a:ext uri="{FF2B5EF4-FFF2-40B4-BE49-F238E27FC236}">
                  <a16:creationId xmlns:a16="http://schemas.microsoft.com/office/drawing/2014/main" id="{EEA193C7-03D1-41D5-8496-C581872408CB}"/>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1FA13598-B9F4-447D-A261-5AAFA8507BED}"/>
                </a:ext>
              </a:extLst>
            </p:cNvPr>
            <p:cNvGrpSpPr/>
            <p:nvPr userDrawn="1"/>
          </p:nvGrpSpPr>
          <p:grpSpPr>
            <a:xfrm rot="19958295">
              <a:off x="7579052" y="4289572"/>
              <a:ext cx="886394" cy="625029"/>
              <a:chOff x="7159416" y="4154445"/>
              <a:chExt cx="1043935" cy="736117"/>
            </a:xfrm>
          </p:grpSpPr>
          <p:sp>
            <p:nvSpPr>
              <p:cNvPr id="353" name="Freeform 94">
                <a:extLst>
                  <a:ext uri="{FF2B5EF4-FFF2-40B4-BE49-F238E27FC236}">
                    <a16:creationId xmlns:a16="http://schemas.microsoft.com/office/drawing/2014/main" id="{23AE5EB8-84C7-41ED-8510-9FA7219BA71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95">
                <a:extLst>
                  <a:ext uri="{FF2B5EF4-FFF2-40B4-BE49-F238E27FC236}">
                    <a16:creationId xmlns:a16="http://schemas.microsoft.com/office/drawing/2014/main" id="{135D7A17-5322-4AA8-91D4-7F689A8BF792}"/>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6" name="Freeform 102">
              <a:extLst>
                <a:ext uri="{FF2B5EF4-FFF2-40B4-BE49-F238E27FC236}">
                  <a16:creationId xmlns:a16="http://schemas.microsoft.com/office/drawing/2014/main" id="{16D4DBF7-0364-4BE3-9F55-86867BFD9D19}"/>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197">
              <a:extLst>
                <a:ext uri="{FF2B5EF4-FFF2-40B4-BE49-F238E27FC236}">
                  <a16:creationId xmlns:a16="http://schemas.microsoft.com/office/drawing/2014/main" id="{D8FC3D9A-1C24-4C19-9B71-E650F9624F5B}"/>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E6E6E6"/>
            </a:solidFill>
            <a:ln>
              <a:solidFill>
                <a:srgbClr val="E6E6E6"/>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Document">
              <a:extLst>
                <a:ext uri="{FF2B5EF4-FFF2-40B4-BE49-F238E27FC236}">
                  <a16:creationId xmlns:a16="http://schemas.microsoft.com/office/drawing/2014/main" id="{7F9C2A5F-3EFF-4D05-A892-E42325121708}"/>
                </a:ext>
              </a:extLst>
            </p:cNvPr>
            <p:cNvGrpSpPr/>
            <p:nvPr/>
          </p:nvGrpSpPr>
          <p:grpSpPr>
            <a:xfrm>
              <a:off x="8400203" y="3534406"/>
              <a:ext cx="677913" cy="873464"/>
              <a:chOff x="2025745" y="1672530"/>
              <a:chExt cx="495300" cy="638175"/>
            </a:xfrm>
          </p:grpSpPr>
          <p:sp>
            <p:nvSpPr>
              <p:cNvPr id="47" name="Freeform: Shape 46">
                <a:extLst>
                  <a:ext uri="{FF2B5EF4-FFF2-40B4-BE49-F238E27FC236}">
                    <a16:creationId xmlns:a16="http://schemas.microsoft.com/office/drawing/2014/main" id="{B0EA17C8-0236-407F-B616-A6EA7654434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8" name="Freeform: Shape 47">
                <a:extLst>
                  <a:ext uri="{FF2B5EF4-FFF2-40B4-BE49-F238E27FC236}">
                    <a16:creationId xmlns:a16="http://schemas.microsoft.com/office/drawing/2014/main" id="{03FEC0E5-8AA6-437D-AA40-7B56E933FE3C}"/>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Shape 48">
                <a:extLst>
                  <a:ext uri="{FF2B5EF4-FFF2-40B4-BE49-F238E27FC236}">
                    <a16:creationId xmlns:a16="http://schemas.microsoft.com/office/drawing/2014/main" id="{9A009B9D-32DA-47B3-A30C-80135ECFD030}"/>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Shape 49">
                <a:extLst>
                  <a:ext uri="{FF2B5EF4-FFF2-40B4-BE49-F238E27FC236}">
                    <a16:creationId xmlns:a16="http://schemas.microsoft.com/office/drawing/2014/main" id="{3C89CDFA-D70C-4EFE-9E34-27B5A81257E6}"/>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Shape 50">
                <a:extLst>
                  <a:ext uri="{FF2B5EF4-FFF2-40B4-BE49-F238E27FC236}">
                    <a16:creationId xmlns:a16="http://schemas.microsoft.com/office/drawing/2014/main" id="{ECF6E2DD-DCBA-4BB4-A630-85845BFAA1D1}"/>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Shape 51">
                <a:extLst>
                  <a:ext uri="{FF2B5EF4-FFF2-40B4-BE49-F238E27FC236}">
                    <a16:creationId xmlns:a16="http://schemas.microsoft.com/office/drawing/2014/main" id="{04FAD1B2-7AE9-42D3-B05D-9F2B07C981C4}"/>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Shape 52">
                <a:extLst>
                  <a:ext uri="{FF2B5EF4-FFF2-40B4-BE49-F238E27FC236}">
                    <a16:creationId xmlns:a16="http://schemas.microsoft.com/office/drawing/2014/main" id="{C634F70A-4F55-49F6-8A2D-15855099991B}"/>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39" name="Document">
              <a:extLst>
                <a:ext uri="{FF2B5EF4-FFF2-40B4-BE49-F238E27FC236}">
                  <a16:creationId xmlns:a16="http://schemas.microsoft.com/office/drawing/2014/main" id="{2745D8CB-E8ED-4BA7-95D0-ABD1003BECB7}"/>
                </a:ext>
              </a:extLst>
            </p:cNvPr>
            <p:cNvGrpSpPr/>
            <p:nvPr/>
          </p:nvGrpSpPr>
          <p:grpSpPr>
            <a:xfrm>
              <a:off x="8834849" y="4002166"/>
              <a:ext cx="392146" cy="505265"/>
              <a:chOff x="2025745" y="1672530"/>
              <a:chExt cx="495300" cy="638175"/>
            </a:xfrm>
          </p:grpSpPr>
          <p:sp>
            <p:nvSpPr>
              <p:cNvPr id="40" name="Freeform: Shape 39">
                <a:extLst>
                  <a:ext uri="{FF2B5EF4-FFF2-40B4-BE49-F238E27FC236}">
                    <a16:creationId xmlns:a16="http://schemas.microsoft.com/office/drawing/2014/main" id="{1D16E1F3-CDD5-4A1B-93AD-36BC2E2B4C99}"/>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65000"/>
                </a:schemeClr>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1" name="Freeform: Shape 40">
                <a:extLst>
                  <a:ext uri="{FF2B5EF4-FFF2-40B4-BE49-F238E27FC236}">
                    <a16:creationId xmlns:a16="http://schemas.microsoft.com/office/drawing/2014/main" id="{40B1B348-E46C-47E9-839D-D544FD6B615E}"/>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243A5E"/>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
          <p:nvSpPr>
            <p:cNvPr id="70" name="Freeform: Shape 69">
              <a:extLst>
                <a:ext uri="{FF2B5EF4-FFF2-40B4-BE49-F238E27FC236}">
                  <a16:creationId xmlns:a16="http://schemas.microsoft.com/office/drawing/2014/main" id="{85E77D31-F421-4B90-BA0B-F21D58117D4C}"/>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accent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4" name="Group 3">
              <a:extLst>
                <a:ext uri="{FF2B5EF4-FFF2-40B4-BE49-F238E27FC236}">
                  <a16:creationId xmlns:a16="http://schemas.microsoft.com/office/drawing/2014/main" id="{6ECA44FB-2150-41D8-B3F9-195EAD51801E}"/>
                </a:ext>
              </a:extLst>
            </p:cNvPr>
            <p:cNvGrpSpPr/>
            <p:nvPr userDrawn="1"/>
          </p:nvGrpSpPr>
          <p:grpSpPr>
            <a:xfrm>
              <a:off x="9910064" y="3761408"/>
              <a:ext cx="735211" cy="1292924"/>
              <a:chOff x="5028638" y="4101382"/>
              <a:chExt cx="1274234" cy="2240838"/>
            </a:xfrm>
          </p:grpSpPr>
          <p:sp>
            <p:nvSpPr>
              <p:cNvPr id="78" name="Line 16">
                <a:extLst>
                  <a:ext uri="{FF2B5EF4-FFF2-40B4-BE49-F238E27FC236}">
                    <a16:creationId xmlns:a16="http://schemas.microsoft.com/office/drawing/2014/main" id="{B8D17042-8AFE-460C-9841-AE97A3F6EEF6}"/>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79" name="Line 17">
                <a:extLst>
                  <a:ext uri="{FF2B5EF4-FFF2-40B4-BE49-F238E27FC236}">
                    <a16:creationId xmlns:a16="http://schemas.microsoft.com/office/drawing/2014/main" id="{1D11960A-8918-4555-97D4-2D75B3429D62}"/>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2" name="Rectangle 48">
                <a:extLst>
                  <a:ext uri="{FF2B5EF4-FFF2-40B4-BE49-F238E27FC236}">
                    <a16:creationId xmlns:a16="http://schemas.microsoft.com/office/drawing/2014/main" id="{1353AA8B-6939-4DD3-BEBC-B1289A028221}"/>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3" name="Freeform 50">
                <a:extLst>
                  <a:ext uri="{FF2B5EF4-FFF2-40B4-BE49-F238E27FC236}">
                    <a16:creationId xmlns:a16="http://schemas.microsoft.com/office/drawing/2014/main" id="{414DB782-1B22-4767-B0CA-26B719804E63}"/>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6" name="Rectangle 41">
                <a:extLst>
                  <a:ext uri="{FF2B5EF4-FFF2-40B4-BE49-F238E27FC236}">
                    <a16:creationId xmlns:a16="http://schemas.microsoft.com/office/drawing/2014/main" id="{0B3DD606-C840-45E4-AD3E-C1F7617ABCBE}"/>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7" name="Rectangle 42">
                <a:extLst>
                  <a:ext uri="{FF2B5EF4-FFF2-40B4-BE49-F238E27FC236}">
                    <a16:creationId xmlns:a16="http://schemas.microsoft.com/office/drawing/2014/main" id="{94669549-4C19-42A8-8AA0-63680986F0E5}"/>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8" name="Rectangle 43">
                <a:extLst>
                  <a:ext uri="{FF2B5EF4-FFF2-40B4-BE49-F238E27FC236}">
                    <a16:creationId xmlns:a16="http://schemas.microsoft.com/office/drawing/2014/main" id="{31A21155-4B54-4A11-993B-261F81273A01}"/>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9" name="Rectangle 44">
                <a:extLst>
                  <a:ext uri="{FF2B5EF4-FFF2-40B4-BE49-F238E27FC236}">
                    <a16:creationId xmlns:a16="http://schemas.microsoft.com/office/drawing/2014/main" id="{BDFE7CC5-D821-413E-97AB-EF5A3F0846C0}"/>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3" name="Rectangle 49">
                <a:extLst>
                  <a:ext uri="{FF2B5EF4-FFF2-40B4-BE49-F238E27FC236}">
                    <a16:creationId xmlns:a16="http://schemas.microsoft.com/office/drawing/2014/main" id="{0FBB7655-A18B-4C53-A576-B72C0F723BD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4" name="Freeform 51">
                <a:extLst>
                  <a:ext uri="{FF2B5EF4-FFF2-40B4-BE49-F238E27FC236}">
                    <a16:creationId xmlns:a16="http://schemas.microsoft.com/office/drawing/2014/main" id="{F870EBC0-A191-437F-B93E-7E7C52689EC7}"/>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63583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1_Section Title">
    <p:bg>
      <p:bgPr>
        <a:solidFill>
          <a:schemeClr val="accent2"/>
        </a:solidFill>
        <a:effectLst/>
      </p:bgPr>
    </p:bg>
    <p:spTree>
      <p:nvGrpSpPr>
        <p:cNvPr id="1" name=""/>
        <p:cNvGrpSpPr/>
        <p:nvPr/>
      </p:nvGrpSpPr>
      <p:grpSpPr>
        <a:xfrm>
          <a:off x="0" y="0"/>
          <a:ext cx="0" cy="0"/>
          <a:chOff x="0" y="0"/>
          <a:chExt cx="0" cy="0"/>
        </a:xfrm>
      </p:grpSpPr>
      <p:pic>
        <p:nvPicPr>
          <p:cNvPr id="43" name="Picture 42" descr="A person sitting on the seat of a car window&#10;&#10;Description automatically generated">
            <a:extLst>
              <a:ext uri="{FF2B5EF4-FFF2-40B4-BE49-F238E27FC236}">
                <a16:creationId xmlns:a16="http://schemas.microsoft.com/office/drawing/2014/main" id="{3D80CA9F-CBD5-4D81-B104-CF96A5E80B9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203993" y="1"/>
            <a:ext cx="3988007" cy="4238995"/>
          </a:xfrm>
          <a:custGeom>
            <a:avLst/>
            <a:gdLst>
              <a:gd name="connsiteX0" fmla="*/ 771103 w 3988007"/>
              <a:gd name="connsiteY0" fmla="*/ 0 h 4238995"/>
              <a:gd name="connsiteX1" fmla="*/ 3988007 w 3988007"/>
              <a:gd name="connsiteY1" fmla="*/ 0 h 4238995"/>
              <a:gd name="connsiteX2" fmla="*/ 3988007 w 3988007"/>
              <a:gd name="connsiteY2" fmla="*/ 3697945 h 4238995"/>
              <a:gd name="connsiteX3" fmla="*/ 3825312 w 3988007"/>
              <a:gd name="connsiteY3" fmla="*/ 3819689 h 4238995"/>
              <a:gd name="connsiteX4" fmla="*/ 2453523 w 3988007"/>
              <a:gd name="connsiteY4" fmla="*/ 4238995 h 4238995"/>
              <a:gd name="connsiteX5" fmla="*/ 0 w 3988007"/>
              <a:gd name="connsiteY5" fmla="*/ 1783810 h 4238995"/>
              <a:gd name="connsiteX6" fmla="*/ 718620 w 3988007"/>
              <a:gd name="connsiteY6" fmla="*/ 47732 h 42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007" h="4238995">
                <a:moveTo>
                  <a:pt x="771103" y="0"/>
                </a:moveTo>
                <a:lnTo>
                  <a:pt x="3988007" y="0"/>
                </a:lnTo>
                <a:lnTo>
                  <a:pt x="3988007" y="3697945"/>
                </a:lnTo>
                <a:lnTo>
                  <a:pt x="3825312" y="3819689"/>
                </a:lnTo>
                <a:cubicBezTo>
                  <a:pt x="3433726" y="4084417"/>
                  <a:pt x="2961665" y="4238995"/>
                  <a:pt x="2453523" y="4238995"/>
                </a:cubicBezTo>
                <a:cubicBezTo>
                  <a:pt x="1098479" y="4238995"/>
                  <a:pt x="0" y="3139772"/>
                  <a:pt x="0" y="1783810"/>
                </a:cubicBezTo>
                <a:cubicBezTo>
                  <a:pt x="0" y="1105829"/>
                  <a:pt x="274620" y="492033"/>
                  <a:pt x="718620" y="47732"/>
                </a:cubicBezTo>
                <a:close/>
              </a:path>
            </a:pathLst>
          </a:custGeom>
        </p:spPr>
      </p:pic>
      <p:sp>
        <p:nvSpPr>
          <p:cNvPr id="2" name="Title 1"/>
          <p:cNvSpPr>
            <a:spLocks noGrp="1"/>
          </p:cNvSpPr>
          <p:nvPr>
            <p:ph type="title" hasCustomPrompt="1"/>
          </p:nvPr>
        </p:nvSpPr>
        <p:spPr>
          <a:xfrm>
            <a:off x="585217" y="3035808"/>
            <a:ext cx="460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Q&amp;A</a:t>
            </a:r>
          </a:p>
        </p:txBody>
      </p:sp>
      <p:sp>
        <p:nvSpPr>
          <p:cNvPr id="68" name="Footer Placeholder 3">
            <a:extLst>
              <a:ext uri="{FF2B5EF4-FFF2-40B4-BE49-F238E27FC236}">
                <a16:creationId xmlns:a16="http://schemas.microsoft.com/office/drawing/2014/main" id="{4EDD7ADD-FCB9-4874-84B6-27D3B162AB1C}"/>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5" name="Group 4">
            <a:extLst>
              <a:ext uri="{FF2B5EF4-FFF2-40B4-BE49-F238E27FC236}">
                <a16:creationId xmlns:a16="http://schemas.microsoft.com/office/drawing/2014/main" id="{9B3DDA17-D101-4CB7-83F6-B0086FA73F51}"/>
              </a:ext>
            </a:extLst>
          </p:cNvPr>
          <p:cNvGrpSpPr/>
          <p:nvPr userDrawn="1"/>
        </p:nvGrpSpPr>
        <p:grpSpPr>
          <a:xfrm>
            <a:off x="7087562" y="2887701"/>
            <a:ext cx="3328025" cy="1960891"/>
            <a:chOff x="7579052" y="3093441"/>
            <a:chExt cx="3328025" cy="1960891"/>
          </a:xfrm>
        </p:grpSpPr>
        <p:sp>
          <p:nvSpPr>
            <p:cNvPr id="355" name="Freeform 101">
              <a:extLst>
                <a:ext uri="{FF2B5EF4-FFF2-40B4-BE49-F238E27FC236}">
                  <a16:creationId xmlns:a16="http://schemas.microsoft.com/office/drawing/2014/main" id="{01718295-067D-41F7-AEE0-3F44A67D55BB}"/>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92">
              <a:extLst>
                <a:ext uri="{FF2B5EF4-FFF2-40B4-BE49-F238E27FC236}">
                  <a16:creationId xmlns:a16="http://schemas.microsoft.com/office/drawing/2014/main" id="{EEA193C7-03D1-41D5-8496-C581872408CB}"/>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1FA13598-B9F4-447D-A261-5AAFA8507BED}"/>
                </a:ext>
              </a:extLst>
            </p:cNvPr>
            <p:cNvGrpSpPr/>
            <p:nvPr userDrawn="1"/>
          </p:nvGrpSpPr>
          <p:grpSpPr>
            <a:xfrm rot="19958295">
              <a:off x="7579052" y="4289572"/>
              <a:ext cx="886394" cy="625029"/>
              <a:chOff x="7159416" y="4154445"/>
              <a:chExt cx="1043935" cy="736117"/>
            </a:xfrm>
          </p:grpSpPr>
          <p:sp>
            <p:nvSpPr>
              <p:cNvPr id="353" name="Freeform 94">
                <a:extLst>
                  <a:ext uri="{FF2B5EF4-FFF2-40B4-BE49-F238E27FC236}">
                    <a16:creationId xmlns:a16="http://schemas.microsoft.com/office/drawing/2014/main" id="{23AE5EB8-84C7-41ED-8510-9FA7219BA71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95">
                <a:extLst>
                  <a:ext uri="{FF2B5EF4-FFF2-40B4-BE49-F238E27FC236}">
                    <a16:creationId xmlns:a16="http://schemas.microsoft.com/office/drawing/2014/main" id="{135D7A17-5322-4AA8-91D4-7F689A8BF792}"/>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6" name="Freeform 102">
              <a:extLst>
                <a:ext uri="{FF2B5EF4-FFF2-40B4-BE49-F238E27FC236}">
                  <a16:creationId xmlns:a16="http://schemas.microsoft.com/office/drawing/2014/main" id="{16D4DBF7-0364-4BE3-9F55-86867BFD9D19}"/>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197">
              <a:extLst>
                <a:ext uri="{FF2B5EF4-FFF2-40B4-BE49-F238E27FC236}">
                  <a16:creationId xmlns:a16="http://schemas.microsoft.com/office/drawing/2014/main" id="{D8FC3D9A-1C24-4C19-9B71-E650F9624F5B}"/>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E6E6E6"/>
            </a:solidFill>
            <a:ln>
              <a:solidFill>
                <a:srgbClr val="E6E6E6"/>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Document">
              <a:extLst>
                <a:ext uri="{FF2B5EF4-FFF2-40B4-BE49-F238E27FC236}">
                  <a16:creationId xmlns:a16="http://schemas.microsoft.com/office/drawing/2014/main" id="{7F9C2A5F-3EFF-4D05-A892-E42325121708}"/>
                </a:ext>
              </a:extLst>
            </p:cNvPr>
            <p:cNvGrpSpPr/>
            <p:nvPr/>
          </p:nvGrpSpPr>
          <p:grpSpPr>
            <a:xfrm>
              <a:off x="8400203" y="3534406"/>
              <a:ext cx="677913" cy="873464"/>
              <a:chOff x="2025745" y="1672530"/>
              <a:chExt cx="495300" cy="638175"/>
            </a:xfrm>
          </p:grpSpPr>
          <p:sp>
            <p:nvSpPr>
              <p:cNvPr id="47" name="Freeform: Shape 46">
                <a:extLst>
                  <a:ext uri="{FF2B5EF4-FFF2-40B4-BE49-F238E27FC236}">
                    <a16:creationId xmlns:a16="http://schemas.microsoft.com/office/drawing/2014/main" id="{B0EA17C8-0236-407F-B616-A6EA7654434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8" name="Freeform: Shape 47">
                <a:extLst>
                  <a:ext uri="{FF2B5EF4-FFF2-40B4-BE49-F238E27FC236}">
                    <a16:creationId xmlns:a16="http://schemas.microsoft.com/office/drawing/2014/main" id="{03FEC0E5-8AA6-437D-AA40-7B56E933FE3C}"/>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Shape 48">
                <a:extLst>
                  <a:ext uri="{FF2B5EF4-FFF2-40B4-BE49-F238E27FC236}">
                    <a16:creationId xmlns:a16="http://schemas.microsoft.com/office/drawing/2014/main" id="{9A009B9D-32DA-47B3-A30C-80135ECFD030}"/>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Shape 49">
                <a:extLst>
                  <a:ext uri="{FF2B5EF4-FFF2-40B4-BE49-F238E27FC236}">
                    <a16:creationId xmlns:a16="http://schemas.microsoft.com/office/drawing/2014/main" id="{3C89CDFA-D70C-4EFE-9E34-27B5A81257E6}"/>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Shape 50">
                <a:extLst>
                  <a:ext uri="{FF2B5EF4-FFF2-40B4-BE49-F238E27FC236}">
                    <a16:creationId xmlns:a16="http://schemas.microsoft.com/office/drawing/2014/main" id="{ECF6E2DD-DCBA-4BB4-A630-85845BFAA1D1}"/>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Shape 51">
                <a:extLst>
                  <a:ext uri="{FF2B5EF4-FFF2-40B4-BE49-F238E27FC236}">
                    <a16:creationId xmlns:a16="http://schemas.microsoft.com/office/drawing/2014/main" id="{04FAD1B2-7AE9-42D3-B05D-9F2B07C981C4}"/>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Shape 52">
                <a:extLst>
                  <a:ext uri="{FF2B5EF4-FFF2-40B4-BE49-F238E27FC236}">
                    <a16:creationId xmlns:a16="http://schemas.microsoft.com/office/drawing/2014/main" id="{C634F70A-4F55-49F6-8A2D-15855099991B}"/>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39" name="Document">
              <a:extLst>
                <a:ext uri="{FF2B5EF4-FFF2-40B4-BE49-F238E27FC236}">
                  <a16:creationId xmlns:a16="http://schemas.microsoft.com/office/drawing/2014/main" id="{2745D8CB-E8ED-4BA7-95D0-ABD1003BECB7}"/>
                </a:ext>
              </a:extLst>
            </p:cNvPr>
            <p:cNvGrpSpPr/>
            <p:nvPr/>
          </p:nvGrpSpPr>
          <p:grpSpPr>
            <a:xfrm>
              <a:off x="8834849" y="4002166"/>
              <a:ext cx="392146" cy="505265"/>
              <a:chOff x="2025745" y="1672530"/>
              <a:chExt cx="495300" cy="638175"/>
            </a:xfrm>
          </p:grpSpPr>
          <p:sp>
            <p:nvSpPr>
              <p:cNvPr id="40" name="Freeform: Shape 39">
                <a:extLst>
                  <a:ext uri="{FF2B5EF4-FFF2-40B4-BE49-F238E27FC236}">
                    <a16:creationId xmlns:a16="http://schemas.microsoft.com/office/drawing/2014/main" id="{1D16E1F3-CDD5-4A1B-93AD-36BC2E2B4C99}"/>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65000"/>
                </a:schemeClr>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1" name="Freeform: Shape 40">
                <a:extLst>
                  <a:ext uri="{FF2B5EF4-FFF2-40B4-BE49-F238E27FC236}">
                    <a16:creationId xmlns:a16="http://schemas.microsoft.com/office/drawing/2014/main" id="{40B1B348-E46C-47E9-839D-D544FD6B615E}"/>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243A5E"/>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
          <p:nvSpPr>
            <p:cNvPr id="70" name="Freeform: Shape 69">
              <a:extLst>
                <a:ext uri="{FF2B5EF4-FFF2-40B4-BE49-F238E27FC236}">
                  <a16:creationId xmlns:a16="http://schemas.microsoft.com/office/drawing/2014/main" id="{85E77D31-F421-4B90-BA0B-F21D58117D4C}"/>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accent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4" name="Group 3">
              <a:extLst>
                <a:ext uri="{FF2B5EF4-FFF2-40B4-BE49-F238E27FC236}">
                  <a16:creationId xmlns:a16="http://schemas.microsoft.com/office/drawing/2014/main" id="{6ECA44FB-2150-41D8-B3F9-195EAD51801E}"/>
                </a:ext>
              </a:extLst>
            </p:cNvPr>
            <p:cNvGrpSpPr/>
            <p:nvPr userDrawn="1"/>
          </p:nvGrpSpPr>
          <p:grpSpPr>
            <a:xfrm>
              <a:off x="9910064" y="3761408"/>
              <a:ext cx="735211" cy="1292924"/>
              <a:chOff x="5028638" y="4101382"/>
              <a:chExt cx="1274234" cy="2240838"/>
            </a:xfrm>
          </p:grpSpPr>
          <p:sp>
            <p:nvSpPr>
              <p:cNvPr id="78" name="Line 16">
                <a:extLst>
                  <a:ext uri="{FF2B5EF4-FFF2-40B4-BE49-F238E27FC236}">
                    <a16:creationId xmlns:a16="http://schemas.microsoft.com/office/drawing/2014/main" id="{B8D17042-8AFE-460C-9841-AE97A3F6EEF6}"/>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79" name="Line 17">
                <a:extLst>
                  <a:ext uri="{FF2B5EF4-FFF2-40B4-BE49-F238E27FC236}">
                    <a16:creationId xmlns:a16="http://schemas.microsoft.com/office/drawing/2014/main" id="{1D11960A-8918-4555-97D4-2D75B3429D62}"/>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2" name="Rectangle 48">
                <a:extLst>
                  <a:ext uri="{FF2B5EF4-FFF2-40B4-BE49-F238E27FC236}">
                    <a16:creationId xmlns:a16="http://schemas.microsoft.com/office/drawing/2014/main" id="{1353AA8B-6939-4DD3-BEBC-B1289A028221}"/>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3" name="Freeform 50">
                <a:extLst>
                  <a:ext uri="{FF2B5EF4-FFF2-40B4-BE49-F238E27FC236}">
                    <a16:creationId xmlns:a16="http://schemas.microsoft.com/office/drawing/2014/main" id="{414DB782-1B22-4767-B0CA-26B719804E63}"/>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6" name="Rectangle 41">
                <a:extLst>
                  <a:ext uri="{FF2B5EF4-FFF2-40B4-BE49-F238E27FC236}">
                    <a16:creationId xmlns:a16="http://schemas.microsoft.com/office/drawing/2014/main" id="{0B3DD606-C840-45E4-AD3E-C1F7617ABCBE}"/>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7" name="Rectangle 42">
                <a:extLst>
                  <a:ext uri="{FF2B5EF4-FFF2-40B4-BE49-F238E27FC236}">
                    <a16:creationId xmlns:a16="http://schemas.microsoft.com/office/drawing/2014/main" id="{94669549-4C19-42A8-8AA0-63680986F0E5}"/>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8" name="Rectangle 43">
                <a:extLst>
                  <a:ext uri="{FF2B5EF4-FFF2-40B4-BE49-F238E27FC236}">
                    <a16:creationId xmlns:a16="http://schemas.microsoft.com/office/drawing/2014/main" id="{31A21155-4B54-4A11-993B-261F81273A01}"/>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9" name="Rectangle 44">
                <a:extLst>
                  <a:ext uri="{FF2B5EF4-FFF2-40B4-BE49-F238E27FC236}">
                    <a16:creationId xmlns:a16="http://schemas.microsoft.com/office/drawing/2014/main" id="{BDFE7CC5-D821-413E-97AB-EF5A3F0846C0}"/>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3" name="Rectangle 49">
                <a:extLst>
                  <a:ext uri="{FF2B5EF4-FFF2-40B4-BE49-F238E27FC236}">
                    <a16:creationId xmlns:a16="http://schemas.microsoft.com/office/drawing/2014/main" id="{0FBB7655-A18B-4C53-A576-B72C0F723BD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4" name="Freeform 51">
                <a:extLst>
                  <a:ext uri="{FF2B5EF4-FFF2-40B4-BE49-F238E27FC236}">
                    <a16:creationId xmlns:a16="http://schemas.microsoft.com/office/drawing/2014/main" id="{F870EBC0-A191-437F-B93E-7E7C52689EC7}"/>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33476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2_Section Title">
    <p:bg>
      <p:bgPr>
        <a:solidFill>
          <a:schemeClr val="accent2"/>
        </a:solidFill>
        <a:effectLst/>
      </p:bgPr>
    </p:bg>
    <p:spTree>
      <p:nvGrpSpPr>
        <p:cNvPr id="1" name=""/>
        <p:cNvGrpSpPr/>
        <p:nvPr/>
      </p:nvGrpSpPr>
      <p:grpSpPr>
        <a:xfrm>
          <a:off x="0" y="0"/>
          <a:ext cx="0" cy="0"/>
          <a:chOff x="0" y="0"/>
          <a:chExt cx="0" cy="0"/>
        </a:xfrm>
      </p:grpSpPr>
      <p:pic>
        <p:nvPicPr>
          <p:cNvPr id="43" name="Picture 42" descr="A person wearing a suit and tie talking on a cell phone&#10;&#10;Description automatically generated">
            <a:extLst>
              <a:ext uri="{FF2B5EF4-FFF2-40B4-BE49-F238E27FC236}">
                <a16:creationId xmlns:a16="http://schemas.microsoft.com/office/drawing/2014/main" id="{F5A71F00-F5DA-4470-8189-E43156716B3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8203993" y="2"/>
            <a:ext cx="3988007" cy="4238995"/>
          </a:xfrm>
          <a:custGeom>
            <a:avLst/>
            <a:gdLst>
              <a:gd name="connsiteX0" fmla="*/ 771103 w 3988007"/>
              <a:gd name="connsiteY0" fmla="*/ 0 h 4238995"/>
              <a:gd name="connsiteX1" fmla="*/ 3988007 w 3988007"/>
              <a:gd name="connsiteY1" fmla="*/ 0 h 4238995"/>
              <a:gd name="connsiteX2" fmla="*/ 3988007 w 3988007"/>
              <a:gd name="connsiteY2" fmla="*/ 3697945 h 4238995"/>
              <a:gd name="connsiteX3" fmla="*/ 3825312 w 3988007"/>
              <a:gd name="connsiteY3" fmla="*/ 3819689 h 4238995"/>
              <a:gd name="connsiteX4" fmla="*/ 2453523 w 3988007"/>
              <a:gd name="connsiteY4" fmla="*/ 4238995 h 4238995"/>
              <a:gd name="connsiteX5" fmla="*/ 0 w 3988007"/>
              <a:gd name="connsiteY5" fmla="*/ 1783810 h 4238995"/>
              <a:gd name="connsiteX6" fmla="*/ 718620 w 3988007"/>
              <a:gd name="connsiteY6" fmla="*/ 47732 h 423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007" h="4238995">
                <a:moveTo>
                  <a:pt x="771103" y="0"/>
                </a:moveTo>
                <a:lnTo>
                  <a:pt x="3988007" y="0"/>
                </a:lnTo>
                <a:lnTo>
                  <a:pt x="3988007" y="3697945"/>
                </a:lnTo>
                <a:lnTo>
                  <a:pt x="3825312" y="3819689"/>
                </a:lnTo>
                <a:cubicBezTo>
                  <a:pt x="3433726" y="4084417"/>
                  <a:pt x="2961665" y="4238995"/>
                  <a:pt x="2453523" y="4238995"/>
                </a:cubicBezTo>
                <a:cubicBezTo>
                  <a:pt x="1098479" y="4238995"/>
                  <a:pt x="0" y="3139772"/>
                  <a:pt x="0" y="1783810"/>
                </a:cubicBezTo>
                <a:cubicBezTo>
                  <a:pt x="0" y="1105829"/>
                  <a:pt x="274620" y="492033"/>
                  <a:pt x="718620" y="47732"/>
                </a:cubicBezTo>
                <a:close/>
              </a:path>
            </a:pathLst>
          </a:custGeom>
        </p:spPr>
      </p:pic>
      <p:sp>
        <p:nvSpPr>
          <p:cNvPr id="2" name="Title 1"/>
          <p:cNvSpPr>
            <a:spLocks noGrp="1"/>
          </p:cNvSpPr>
          <p:nvPr>
            <p:ph type="title" hasCustomPrompt="1"/>
          </p:nvPr>
        </p:nvSpPr>
        <p:spPr>
          <a:xfrm>
            <a:off x="585217" y="3035808"/>
            <a:ext cx="460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Q&amp;A</a:t>
            </a:r>
          </a:p>
        </p:txBody>
      </p:sp>
      <p:sp>
        <p:nvSpPr>
          <p:cNvPr id="68" name="Footer Placeholder 3">
            <a:extLst>
              <a:ext uri="{FF2B5EF4-FFF2-40B4-BE49-F238E27FC236}">
                <a16:creationId xmlns:a16="http://schemas.microsoft.com/office/drawing/2014/main" id="{4EDD7ADD-FCB9-4874-84B6-27D3B162AB1C}"/>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grpSp>
        <p:nvGrpSpPr>
          <p:cNvPr id="5" name="Group 4">
            <a:extLst>
              <a:ext uri="{FF2B5EF4-FFF2-40B4-BE49-F238E27FC236}">
                <a16:creationId xmlns:a16="http://schemas.microsoft.com/office/drawing/2014/main" id="{9B3DDA17-D101-4CB7-83F6-B0086FA73F51}"/>
              </a:ext>
            </a:extLst>
          </p:cNvPr>
          <p:cNvGrpSpPr/>
          <p:nvPr userDrawn="1"/>
        </p:nvGrpSpPr>
        <p:grpSpPr>
          <a:xfrm>
            <a:off x="7087562" y="2887701"/>
            <a:ext cx="3328025" cy="1960891"/>
            <a:chOff x="7579052" y="3093441"/>
            <a:chExt cx="3328025" cy="1960891"/>
          </a:xfrm>
        </p:grpSpPr>
        <p:sp>
          <p:nvSpPr>
            <p:cNvPr id="355" name="Freeform 101">
              <a:extLst>
                <a:ext uri="{FF2B5EF4-FFF2-40B4-BE49-F238E27FC236}">
                  <a16:creationId xmlns:a16="http://schemas.microsoft.com/office/drawing/2014/main" id="{01718295-067D-41F7-AEE0-3F44A67D55BB}"/>
                </a:ext>
              </a:extLst>
            </p:cNvPr>
            <p:cNvSpPr>
              <a:spLocks/>
            </p:cNvSpPr>
            <p:nvPr/>
          </p:nvSpPr>
          <p:spPr bwMode="gray">
            <a:xfrm rot="19730846" flipH="1">
              <a:off x="9400077" y="3399499"/>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92">
              <a:extLst>
                <a:ext uri="{FF2B5EF4-FFF2-40B4-BE49-F238E27FC236}">
                  <a16:creationId xmlns:a16="http://schemas.microsoft.com/office/drawing/2014/main" id="{EEA193C7-03D1-41D5-8496-C581872408CB}"/>
                </a:ext>
              </a:extLst>
            </p:cNvPr>
            <p:cNvSpPr>
              <a:spLocks/>
            </p:cNvSpPr>
            <p:nvPr userDrawn="1"/>
          </p:nvSpPr>
          <p:spPr bwMode="gray">
            <a:xfrm rot="19730846" flipH="1">
              <a:off x="8010017" y="3203673"/>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1FA13598-B9F4-447D-A261-5AAFA8507BED}"/>
                </a:ext>
              </a:extLst>
            </p:cNvPr>
            <p:cNvGrpSpPr/>
            <p:nvPr userDrawn="1"/>
          </p:nvGrpSpPr>
          <p:grpSpPr>
            <a:xfrm rot="19958295">
              <a:off x="7579052" y="4289572"/>
              <a:ext cx="886394" cy="625029"/>
              <a:chOff x="7159416" y="4154445"/>
              <a:chExt cx="1043935" cy="736117"/>
            </a:xfrm>
          </p:grpSpPr>
          <p:sp>
            <p:nvSpPr>
              <p:cNvPr id="353" name="Freeform 94">
                <a:extLst>
                  <a:ext uri="{FF2B5EF4-FFF2-40B4-BE49-F238E27FC236}">
                    <a16:creationId xmlns:a16="http://schemas.microsoft.com/office/drawing/2014/main" id="{23AE5EB8-84C7-41ED-8510-9FA7219BA717}"/>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95">
                <a:extLst>
                  <a:ext uri="{FF2B5EF4-FFF2-40B4-BE49-F238E27FC236}">
                    <a16:creationId xmlns:a16="http://schemas.microsoft.com/office/drawing/2014/main" id="{135D7A17-5322-4AA8-91D4-7F689A8BF792}"/>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6" name="Freeform 102">
              <a:extLst>
                <a:ext uri="{FF2B5EF4-FFF2-40B4-BE49-F238E27FC236}">
                  <a16:creationId xmlns:a16="http://schemas.microsoft.com/office/drawing/2014/main" id="{16D4DBF7-0364-4BE3-9F55-86867BFD9D19}"/>
                </a:ext>
              </a:extLst>
            </p:cNvPr>
            <p:cNvSpPr>
              <a:spLocks/>
            </p:cNvSpPr>
            <p:nvPr/>
          </p:nvSpPr>
          <p:spPr bwMode="gray">
            <a:xfrm rot="19730846" flipH="1">
              <a:off x="9293201" y="3722745"/>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197">
              <a:extLst>
                <a:ext uri="{FF2B5EF4-FFF2-40B4-BE49-F238E27FC236}">
                  <a16:creationId xmlns:a16="http://schemas.microsoft.com/office/drawing/2014/main" id="{D8FC3D9A-1C24-4C19-9B71-E650F9624F5B}"/>
                </a:ext>
              </a:extLst>
            </p:cNvPr>
            <p:cNvSpPr>
              <a:spLocks/>
            </p:cNvSpPr>
            <p:nvPr/>
          </p:nvSpPr>
          <p:spPr bwMode="gray">
            <a:xfrm rot="19730846" flipH="1">
              <a:off x="8568211" y="3093441"/>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rgbClr val="E6E6E6"/>
            </a:solidFill>
            <a:ln>
              <a:solidFill>
                <a:srgbClr val="E6E6E6"/>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Document">
              <a:extLst>
                <a:ext uri="{FF2B5EF4-FFF2-40B4-BE49-F238E27FC236}">
                  <a16:creationId xmlns:a16="http://schemas.microsoft.com/office/drawing/2014/main" id="{7F9C2A5F-3EFF-4D05-A892-E42325121708}"/>
                </a:ext>
              </a:extLst>
            </p:cNvPr>
            <p:cNvGrpSpPr/>
            <p:nvPr/>
          </p:nvGrpSpPr>
          <p:grpSpPr>
            <a:xfrm>
              <a:off x="8400203" y="3534406"/>
              <a:ext cx="677913" cy="873464"/>
              <a:chOff x="2025745" y="1672530"/>
              <a:chExt cx="495300" cy="638175"/>
            </a:xfrm>
          </p:grpSpPr>
          <p:sp>
            <p:nvSpPr>
              <p:cNvPr id="47" name="Freeform: Shape 46">
                <a:extLst>
                  <a:ext uri="{FF2B5EF4-FFF2-40B4-BE49-F238E27FC236}">
                    <a16:creationId xmlns:a16="http://schemas.microsoft.com/office/drawing/2014/main" id="{B0EA17C8-0236-407F-B616-A6EA76544340}"/>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rgbClr val="005A9F"/>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8" name="Freeform: Shape 47">
                <a:extLst>
                  <a:ext uri="{FF2B5EF4-FFF2-40B4-BE49-F238E27FC236}">
                    <a16:creationId xmlns:a16="http://schemas.microsoft.com/office/drawing/2014/main" id="{03FEC0E5-8AA6-437D-AA40-7B56E933FE3C}"/>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003C6A"/>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Shape 48">
                <a:extLst>
                  <a:ext uri="{FF2B5EF4-FFF2-40B4-BE49-F238E27FC236}">
                    <a16:creationId xmlns:a16="http://schemas.microsoft.com/office/drawing/2014/main" id="{9A009B9D-32DA-47B3-A30C-80135ECFD030}"/>
                  </a:ext>
                </a:extLst>
              </p:cNvPr>
              <p:cNvSpPr/>
              <p:nvPr/>
            </p:nvSpPr>
            <p:spPr>
              <a:xfrm>
                <a:off x="2095278" y="187446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Shape 49">
                <a:extLst>
                  <a:ext uri="{FF2B5EF4-FFF2-40B4-BE49-F238E27FC236}">
                    <a16:creationId xmlns:a16="http://schemas.microsoft.com/office/drawing/2014/main" id="{3C89CDFA-D70C-4EFE-9E34-27B5A81257E6}"/>
                  </a:ext>
                </a:extLst>
              </p:cNvPr>
              <p:cNvSpPr/>
              <p:nvPr/>
            </p:nvSpPr>
            <p:spPr>
              <a:xfrm>
                <a:off x="2095278" y="1936373"/>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Shape 50">
                <a:extLst>
                  <a:ext uri="{FF2B5EF4-FFF2-40B4-BE49-F238E27FC236}">
                    <a16:creationId xmlns:a16="http://schemas.microsoft.com/office/drawing/2014/main" id="{ECF6E2DD-DCBA-4BB4-A630-85845BFAA1D1}"/>
                  </a:ext>
                </a:extLst>
              </p:cNvPr>
              <p:cNvSpPr/>
              <p:nvPr/>
            </p:nvSpPr>
            <p:spPr>
              <a:xfrm>
                <a:off x="2095278" y="1999238"/>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Shape 51">
                <a:extLst>
                  <a:ext uri="{FF2B5EF4-FFF2-40B4-BE49-F238E27FC236}">
                    <a16:creationId xmlns:a16="http://schemas.microsoft.com/office/drawing/2014/main" id="{04FAD1B2-7AE9-42D3-B05D-9F2B07C981C4}"/>
                  </a:ext>
                </a:extLst>
              </p:cNvPr>
              <p:cNvSpPr/>
              <p:nvPr/>
            </p:nvSpPr>
            <p:spPr>
              <a:xfrm>
                <a:off x="2095278" y="2061150"/>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Shape 52">
                <a:extLst>
                  <a:ext uri="{FF2B5EF4-FFF2-40B4-BE49-F238E27FC236}">
                    <a16:creationId xmlns:a16="http://schemas.microsoft.com/office/drawing/2014/main" id="{C634F70A-4F55-49F6-8A2D-15855099991B}"/>
                  </a:ext>
                </a:extLst>
              </p:cNvPr>
              <p:cNvSpPr/>
              <p:nvPr/>
            </p:nvSpPr>
            <p:spPr>
              <a:xfrm>
                <a:off x="2095278" y="2120205"/>
                <a:ext cx="352425" cy="47625"/>
              </a:xfrm>
              <a:custGeom>
                <a:avLst/>
                <a:gdLst/>
                <a:ahLst/>
                <a:cxnLst/>
                <a:rect l="0" t="0" r="0" b="0"/>
                <a:pathLst>
                  <a:path w="352425" h="47625">
                    <a:moveTo>
                      <a:pt x="7144" y="7144"/>
                    </a:moveTo>
                    <a:lnTo>
                      <a:pt x="351949" y="7144"/>
                    </a:lnTo>
                    <a:lnTo>
                      <a:pt x="351949" y="40481"/>
                    </a:lnTo>
                    <a:lnTo>
                      <a:pt x="7144" y="40481"/>
                    </a:lnTo>
                    <a:close/>
                  </a:path>
                </a:pathLst>
              </a:custGeom>
              <a:solidFill>
                <a:srgbClr val="00BCF2"/>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39" name="Document">
              <a:extLst>
                <a:ext uri="{FF2B5EF4-FFF2-40B4-BE49-F238E27FC236}">
                  <a16:creationId xmlns:a16="http://schemas.microsoft.com/office/drawing/2014/main" id="{2745D8CB-E8ED-4BA7-95D0-ABD1003BECB7}"/>
                </a:ext>
              </a:extLst>
            </p:cNvPr>
            <p:cNvGrpSpPr/>
            <p:nvPr/>
          </p:nvGrpSpPr>
          <p:grpSpPr>
            <a:xfrm>
              <a:off x="8834849" y="4002166"/>
              <a:ext cx="392146" cy="505265"/>
              <a:chOff x="2025745" y="1672530"/>
              <a:chExt cx="495300" cy="638175"/>
            </a:xfrm>
          </p:grpSpPr>
          <p:sp>
            <p:nvSpPr>
              <p:cNvPr id="40" name="Freeform: Shape 39">
                <a:extLst>
                  <a:ext uri="{FF2B5EF4-FFF2-40B4-BE49-F238E27FC236}">
                    <a16:creationId xmlns:a16="http://schemas.microsoft.com/office/drawing/2014/main" id="{1D16E1F3-CDD5-4A1B-93AD-36BC2E2B4C99}"/>
                  </a:ext>
                </a:extLst>
              </p:cNvPr>
              <p:cNvSpPr/>
              <p:nvPr/>
            </p:nvSpPr>
            <p:spPr>
              <a:xfrm>
                <a:off x="2025745" y="1672530"/>
                <a:ext cx="495300" cy="638175"/>
              </a:xfrm>
              <a:custGeom>
                <a:avLst/>
                <a:gdLst/>
                <a:ahLst/>
                <a:cxnLst/>
                <a:rect l="0" t="0" r="0" b="0"/>
                <a:pathLst>
                  <a:path w="495300" h="638175">
                    <a:moveTo>
                      <a:pt x="490061" y="632936"/>
                    </a:moveTo>
                    <a:lnTo>
                      <a:pt x="7144" y="632936"/>
                    </a:lnTo>
                    <a:lnTo>
                      <a:pt x="7144" y="149066"/>
                    </a:lnTo>
                    <a:lnTo>
                      <a:pt x="159544" y="7144"/>
                    </a:lnTo>
                    <a:lnTo>
                      <a:pt x="490061" y="7144"/>
                    </a:lnTo>
                    <a:close/>
                  </a:path>
                </a:pathLst>
              </a:custGeom>
              <a:solidFill>
                <a:schemeClr val="bg1">
                  <a:lumMod val="65000"/>
                </a:schemeClr>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1" name="Freeform: Shape 40">
                <a:extLst>
                  <a:ext uri="{FF2B5EF4-FFF2-40B4-BE49-F238E27FC236}">
                    <a16:creationId xmlns:a16="http://schemas.microsoft.com/office/drawing/2014/main" id="{40B1B348-E46C-47E9-839D-D544FD6B615E}"/>
                  </a:ext>
                </a:extLst>
              </p:cNvPr>
              <p:cNvSpPr/>
              <p:nvPr/>
            </p:nvSpPr>
            <p:spPr>
              <a:xfrm>
                <a:off x="2025745" y="1672530"/>
                <a:ext cx="161925" cy="152400"/>
              </a:xfrm>
              <a:custGeom>
                <a:avLst/>
                <a:gdLst/>
                <a:ahLst/>
                <a:cxnLst/>
                <a:rect l="0" t="0" r="0" b="0"/>
                <a:pathLst>
                  <a:path w="161925" h="152400">
                    <a:moveTo>
                      <a:pt x="159544" y="149066"/>
                    </a:moveTo>
                    <a:lnTo>
                      <a:pt x="7144" y="149066"/>
                    </a:lnTo>
                    <a:lnTo>
                      <a:pt x="159544" y="7144"/>
                    </a:lnTo>
                    <a:close/>
                  </a:path>
                </a:pathLst>
              </a:custGeom>
              <a:solidFill>
                <a:srgbClr val="243A5E"/>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
          <p:nvSpPr>
            <p:cNvPr id="70" name="Freeform: Shape 69">
              <a:extLst>
                <a:ext uri="{FF2B5EF4-FFF2-40B4-BE49-F238E27FC236}">
                  <a16:creationId xmlns:a16="http://schemas.microsoft.com/office/drawing/2014/main" id="{85E77D31-F421-4B90-BA0B-F21D58117D4C}"/>
                </a:ext>
              </a:extLst>
            </p:cNvPr>
            <p:cNvSpPr/>
            <p:nvPr/>
          </p:nvSpPr>
          <p:spPr>
            <a:xfrm>
              <a:off x="7737070" y="4681045"/>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accent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4" name="Group 3">
              <a:extLst>
                <a:ext uri="{FF2B5EF4-FFF2-40B4-BE49-F238E27FC236}">
                  <a16:creationId xmlns:a16="http://schemas.microsoft.com/office/drawing/2014/main" id="{6ECA44FB-2150-41D8-B3F9-195EAD51801E}"/>
                </a:ext>
              </a:extLst>
            </p:cNvPr>
            <p:cNvGrpSpPr/>
            <p:nvPr userDrawn="1"/>
          </p:nvGrpSpPr>
          <p:grpSpPr>
            <a:xfrm>
              <a:off x="9910064" y="3761408"/>
              <a:ext cx="735211" cy="1292924"/>
              <a:chOff x="5028638" y="4101382"/>
              <a:chExt cx="1274234" cy="2240838"/>
            </a:xfrm>
          </p:grpSpPr>
          <p:sp>
            <p:nvSpPr>
              <p:cNvPr id="78" name="Line 16">
                <a:extLst>
                  <a:ext uri="{FF2B5EF4-FFF2-40B4-BE49-F238E27FC236}">
                    <a16:creationId xmlns:a16="http://schemas.microsoft.com/office/drawing/2014/main" id="{B8D17042-8AFE-460C-9841-AE97A3F6EEF6}"/>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79" name="Line 17">
                <a:extLst>
                  <a:ext uri="{FF2B5EF4-FFF2-40B4-BE49-F238E27FC236}">
                    <a16:creationId xmlns:a16="http://schemas.microsoft.com/office/drawing/2014/main" id="{1D11960A-8918-4555-97D4-2D75B3429D62}"/>
                  </a:ext>
                </a:extLst>
              </p:cNvPr>
              <p:cNvSpPr>
                <a:spLocks noChangeShapeType="1"/>
              </p:cNvSpPr>
              <p:nvPr userDrawn="1"/>
            </p:nvSpPr>
            <p:spPr bwMode="gray">
              <a:xfrm>
                <a:off x="5796093" y="63422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2" name="Rectangle 48">
                <a:extLst>
                  <a:ext uri="{FF2B5EF4-FFF2-40B4-BE49-F238E27FC236}">
                    <a16:creationId xmlns:a16="http://schemas.microsoft.com/office/drawing/2014/main" id="{1353AA8B-6939-4DD3-BEBC-B1289A028221}"/>
                  </a:ext>
                </a:extLst>
              </p:cNvPr>
              <p:cNvSpPr>
                <a:spLocks noChangeArrowheads="1"/>
              </p:cNvSpPr>
              <p:nvPr userDrawn="1"/>
            </p:nvSpPr>
            <p:spPr bwMode="gray">
              <a:xfrm>
                <a:off x="6153915" y="4143479"/>
                <a:ext cx="148957" cy="14895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3" name="Freeform 50">
                <a:extLst>
                  <a:ext uri="{FF2B5EF4-FFF2-40B4-BE49-F238E27FC236}">
                    <a16:creationId xmlns:a16="http://schemas.microsoft.com/office/drawing/2014/main" id="{414DB782-1B22-4767-B0CA-26B719804E63}"/>
                  </a:ext>
                </a:extLst>
              </p:cNvPr>
              <p:cNvSpPr>
                <a:spLocks noEditPoints="1"/>
              </p:cNvSpPr>
              <p:nvPr userDrawn="1"/>
            </p:nvSpPr>
            <p:spPr bwMode="gray">
              <a:xfrm>
                <a:off x="5626088" y="4187195"/>
                <a:ext cx="616878" cy="365917"/>
              </a:xfrm>
              <a:custGeom>
                <a:avLst/>
                <a:gdLst>
                  <a:gd name="T0" fmla="*/ 227 w 236"/>
                  <a:gd name="T1" fmla="*/ 0 h 140"/>
                  <a:gd name="T2" fmla="*/ 218 w 236"/>
                  <a:gd name="T3" fmla="*/ 10 h 140"/>
                  <a:gd name="T4" fmla="*/ 218 w 236"/>
                  <a:gd name="T5" fmla="*/ 12 h 140"/>
                  <a:gd name="T6" fmla="*/ 16 w 236"/>
                  <a:gd name="T7" fmla="*/ 124 h 140"/>
                  <a:gd name="T8" fmla="*/ 9 w 236"/>
                  <a:gd name="T9" fmla="*/ 121 h 140"/>
                  <a:gd name="T10" fmla="*/ 0 w 236"/>
                  <a:gd name="T11" fmla="*/ 130 h 140"/>
                  <a:gd name="T12" fmla="*/ 9 w 236"/>
                  <a:gd name="T13" fmla="*/ 140 h 140"/>
                  <a:gd name="T14" fmla="*/ 18 w 236"/>
                  <a:gd name="T15" fmla="*/ 130 h 140"/>
                  <a:gd name="T16" fmla="*/ 18 w 236"/>
                  <a:gd name="T17" fmla="*/ 128 h 140"/>
                  <a:gd name="T18" fmla="*/ 220 w 236"/>
                  <a:gd name="T19" fmla="*/ 16 h 140"/>
                  <a:gd name="T20" fmla="*/ 227 w 236"/>
                  <a:gd name="T21" fmla="*/ 19 h 140"/>
                  <a:gd name="T22" fmla="*/ 236 w 236"/>
                  <a:gd name="T23" fmla="*/ 10 h 140"/>
                  <a:gd name="T24" fmla="*/ 227 w 236"/>
                  <a:gd name="T25" fmla="*/ 0 h 140"/>
                  <a:gd name="T26" fmla="*/ 9 w 236"/>
                  <a:gd name="T27" fmla="*/ 136 h 140"/>
                  <a:gd name="T28" fmla="*/ 4 w 236"/>
                  <a:gd name="T29" fmla="*/ 130 h 140"/>
                  <a:gd name="T30" fmla="*/ 9 w 236"/>
                  <a:gd name="T31" fmla="*/ 125 h 140"/>
                  <a:gd name="T32" fmla="*/ 14 w 236"/>
                  <a:gd name="T33" fmla="*/ 130 h 140"/>
                  <a:gd name="T34" fmla="*/ 9 w 236"/>
                  <a:gd name="T35" fmla="*/ 136 h 140"/>
                  <a:gd name="T36" fmla="*/ 227 w 236"/>
                  <a:gd name="T37" fmla="*/ 15 h 140"/>
                  <a:gd name="T38" fmla="*/ 222 w 236"/>
                  <a:gd name="T39" fmla="*/ 10 h 140"/>
                  <a:gd name="T40" fmla="*/ 227 w 236"/>
                  <a:gd name="T41" fmla="*/ 4 h 140"/>
                  <a:gd name="T42" fmla="*/ 232 w 236"/>
                  <a:gd name="T43" fmla="*/ 10 h 140"/>
                  <a:gd name="T44" fmla="*/ 227 w 236"/>
                  <a:gd name="T45" fmla="*/ 1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40">
                    <a:moveTo>
                      <a:pt x="227" y="0"/>
                    </a:moveTo>
                    <a:cubicBezTo>
                      <a:pt x="222" y="0"/>
                      <a:pt x="218" y="5"/>
                      <a:pt x="218" y="10"/>
                    </a:cubicBezTo>
                    <a:cubicBezTo>
                      <a:pt x="218" y="11"/>
                      <a:pt x="218" y="12"/>
                      <a:pt x="218" y="12"/>
                    </a:cubicBezTo>
                    <a:cubicBezTo>
                      <a:pt x="16" y="124"/>
                      <a:pt x="16" y="124"/>
                      <a:pt x="16" y="124"/>
                    </a:cubicBezTo>
                    <a:cubicBezTo>
                      <a:pt x="14" y="123"/>
                      <a:pt x="12" y="121"/>
                      <a:pt x="9" y="121"/>
                    </a:cubicBezTo>
                    <a:cubicBezTo>
                      <a:pt x="4" y="121"/>
                      <a:pt x="0" y="125"/>
                      <a:pt x="0" y="130"/>
                    </a:cubicBezTo>
                    <a:cubicBezTo>
                      <a:pt x="0" y="135"/>
                      <a:pt x="4" y="140"/>
                      <a:pt x="9" y="140"/>
                    </a:cubicBezTo>
                    <a:cubicBezTo>
                      <a:pt x="14" y="140"/>
                      <a:pt x="18" y="135"/>
                      <a:pt x="18" y="130"/>
                    </a:cubicBezTo>
                    <a:cubicBezTo>
                      <a:pt x="18" y="130"/>
                      <a:pt x="18" y="129"/>
                      <a:pt x="18" y="128"/>
                    </a:cubicBezTo>
                    <a:cubicBezTo>
                      <a:pt x="220" y="16"/>
                      <a:pt x="220" y="16"/>
                      <a:pt x="220" y="16"/>
                    </a:cubicBezTo>
                    <a:cubicBezTo>
                      <a:pt x="222" y="18"/>
                      <a:pt x="224" y="19"/>
                      <a:pt x="227" y="19"/>
                    </a:cubicBezTo>
                    <a:cubicBezTo>
                      <a:pt x="232" y="19"/>
                      <a:pt x="236" y="15"/>
                      <a:pt x="236" y="10"/>
                    </a:cubicBezTo>
                    <a:cubicBezTo>
                      <a:pt x="236" y="5"/>
                      <a:pt x="232" y="0"/>
                      <a:pt x="227" y="0"/>
                    </a:cubicBezTo>
                    <a:close/>
                    <a:moveTo>
                      <a:pt x="9" y="136"/>
                    </a:moveTo>
                    <a:cubicBezTo>
                      <a:pt x="6" y="136"/>
                      <a:pt x="4" y="133"/>
                      <a:pt x="4" y="130"/>
                    </a:cubicBezTo>
                    <a:cubicBezTo>
                      <a:pt x="4" y="128"/>
                      <a:pt x="6" y="125"/>
                      <a:pt x="9" y="125"/>
                    </a:cubicBezTo>
                    <a:cubicBezTo>
                      <a:pt x="12" y="125"/>
                      <a:pt x="14" y="128"/>
                      <a:pt x="14" y="130"/>
                    </a:cubicBezTo>
                    <a:cubicBezTo>
                      <a:pt x="14" y="133"/>
                      <a:pt x="12" y="136"/>
                      <a:pt x="9" y="136"/>
                    </a:cubicBezTo>
                    <a:close/>
                    <a:moveTo>
                      <a:pt x="227" y="15"/>
                    </a:moveTo>
                    <a:cubicBezTo>
                      <a:pt x="224" y="15"/>
                      <a:pt x="222" y="12"/>
                      <a:pt x="222" y="10"/>
                    </a:cubicBezTo>
                    <a:cubicBezTo>
                      <a:pt x="222" y="7"/>
                      <a:pt x="224" y="4"/>
                      <a:pt x="227" y="4"/>
                    </a:cubicBezTo>
                    <a:cubicBezTo>
                      <a:pt x="230" y="4"/>
                      <a:pt x="232" y="7"/>
                      <a:pt x="232" y="10"/>
                    </a:cubicBezTo>
                    <a:cubicBezTo>
                      <a:pt x="232" y="12"/>
                      <a:pt x="230" y="15"/>
                      <a:pt x="227" y="1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6" name="Rectangle 41">
                <a:extLst>
                  <a:ext uri="{FF2B5EF4-FFF2-40B4-BE49-F238E27FC236}">
                    <a16:creationId xmlns:a16="http://schemas.microsoft.com/office/drawing/2014/main" id="{0B3DD606-C840-45E4-AD3E-C1F7617ABCBE}"/>
                  </a:ext>
                </a:extLst>
              </p:cNvPr>
              <p:cNvSpPr>
                <a:spLocks noChangeArrowheads="1"/>
              </p:cNvSpPr>
              <p:nvPr/>
            </p:nvSpPr>
            <p:spPr bwMode="gray">
              <a:xfrm>
                <a:off x="5216454" y="5322185"/>
                <a:ext cx="121432" cy="25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7" name="Rectangle 42">
                <a:extLst>
                  <a:ext uri="{FF2B5EF4-FFF2-40B4-BE49-F238E27FC236}">
                    <a16:creationId xmlns:a16="http://schemas.microsoft.com/office/drawing/2014/main" id="{94669549-4C19-42A8-8AA0-63680986F0E5}"/>
                  </a:ext>
                </a:extLst>
              </p:cNvPr>
              <p:cNvSpPr>
                <a:spLocks noChangeArrowheads="1"/>
              </p:cNvSpPr>
              <p:nvPr/>
            </p:nvSpPr>
            <p:spPr bwMode="gray">
              <a:xfrm>
                <a:off x="5598562" y="4472157"/>
                <a:ext cx="119814" cy="110422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8" name="Rectangle 43">
                <a:extLst>
                  <a:ext uri="{FF2B5EF4-FFF2-40B4-BE49-F238E27FC236}">
                    <a16:creationId xmlns:a16="http://schemas.microsoft.com/office/drawing/2014/main" id="{31A21155-4B54-4A11-993B-261F81273A01}"/>
                  </a:ext>
                </a:extLst>
              </p:cNvPr>
              <p:cNvSpPr>
                <a:spLocks noChangeArrowheads="1"/>
              </p:cNvSpPr>
              <p:nvPr/>
            </p:nvSpPr>
            <p:spPr bwMode="gray">
              <a:xfrm>
                <a:off x="5028638" y="5448476"/>
                <a:ext cx="119814" cy="127910"/>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09" name="Rectangle 44">
                <a:extLst>
                  <a:ext uri="{FF2B5EF4-FFF2-40B4-BE49-F238E27FC236}">
                    <a16:creationId xmlns:a16="http://schemas.microsoft.com/office/drawing/2014/main" id="{BDFE7CC5-D821-413E-97AB-EF5A3F0846C0}"/>
                  </a:ext>
                </a:extLst>
              </p:cNvPr>
              <p:cNvSpPr>
                <a:spLocks noChangeArrowheads="1"/>
              </p:cNvSpPr>
              <p:nvPr/>
            </p:nvSpPr>
            <p:spPr bwMode="gray">
              <a:xfrm>
                <a:off x="5407508" y="4749023"/>
                <a:ext cx="119814" cy="8273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3" name="Rectangle 49">
                <a:extLst>
                  <a:ext uri="{FF2B5EF4-FFF2-40B4-BE49-F238E27FC236}">
                    <a16:creationId xmlns:a16="http://schemas.microsoft.com/office/drawing/2014/main" id="{0FBB7655-A18B-4C53-A576-B72C0F723BD5}"/>
                  </a:ext>
                </a:extLst>
              </p:cNvPr>
              <p:cNvSpPr>
                <a:spLocks noChangeArrowheads="1"/>
              </p:cNvSpPr>
              <p:nvPr/>
            </p:nvSpPr>
            <p:spPr bwMode="gray">
              <a:xfrm>
                <a:off x="5344364" y="4101382"/>
                <a:ext cx="148957" cy="148957"/>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14" name="Freeform 51">
                <a:extLst>
                  <a:ext uri="{FF2B5EF4-FFF2-40B4-BE49-F238E27FC236}">
                    <a16:creationId xmlns:a16="http://schemas.microsoft.com/office/drawing/2014/main" id="{F870EBC0-A191-437F-B93E-7E7C52689EC7}"/>
                  </a:ext>
                </a:extLst>
              </p:cNvPr>
              <p:cNvSpPr>
                <a:spLocks noEditPoints="1"/>
              </p:cNvSpPr>
              <p:nvPr/>
            </p:nvSpPr>
            <p:spPr bwMode="gray">
              <a:xfrm>
                <a:off x="5394556" y="4148336"/>
                <a:ext cx="97146" cy="673547"/>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55642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3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Section title</a:t>
            </a:r>
          </a:p>
        </p:txBody>
      </p:sp>
      <p:sp>
        <p:nvSpPr>
          <p:cNvPr id="4" name="Footer Placeholder 3">
            <a:extLst>
              <a:ext uri="{FF2B5EF4-FFF2-40B4-BE49-F238E27FC236}">
                <a16:creationId xmlns:a16="http://schemas.microsoft.com/office/drawing/2014/main" id="{63F8A201-FCC9-4BF3-B0AD-6BAA853587C0}"/>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35988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473677"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grpSp>
        <p:nvGrpSpPr>
          <p:cNvPr id="3" name="Group 4">
            <a:extLst>
              <a:ext uri="{FF2B5EF4-FFF2-40B4-BE49-F238E27FC236}">
                <a16:creationId xmlns:a16="http://schemas.microsoft.com/office/drawing/2014/main" id="{8F897FAD-FFE4-4616-8C57-148DD19206C4}"/>
              </a:ext>
            </a:extLst>
          </p:cNvPr>
          <p:cNvGrpSpPr>
            <a:grpSpLocks noChangeAspect="1"/>
          </p:cNvGrpSpPr>
          <p:nvPr userDrawn="1"/>
        </p:nvGrpSpPr>
        <p:grpSpPr bwMode="auto">
          <a:xfrm>
            <a:off x="584200" y="585788"/>
            <a:ext cx="1366838" cy="292100"/>
            <a:chOff x="368" y="369"/>
            <a:chExt cx="861" cy="184"/>
          </a:xfrm>
        </p:grpSpPr>
        <p:sp>
          <p:nvSpPr>
            <p:cNvPr id="4" name="AutoShape 3">
              <a:extLst>
                <a:ext uri="{FF2B5EF4-FFF2-40B4-BE49-F238E27FC236}">
                  <a16:creationId xmlns:a16="http://schemas.microsoft.com/office/drawing/2014/main" id="{F411088D-289B-45EE-B52C-2D10C4FF4944}"/>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DCEBBD75-1393-4B0B-A34F-A9BB7B2FD2C4}"/>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12FCE98E-B7D6-42B1-B290-A8235B582AB9}"/>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5A8AF7B5-0921-4E38-913C-3A09C2F6CFFE}"/>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76770580-FF7F-44A7-82DB-499FF0CEE2A2}"/>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46D69FA6-8E2B-4785-ACA5-B82840C376DD}"/>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 name="Title 1">
            <a:extLst>
              <a:ext uri="{FF2B5EF4-FFF2-40B4-BE49-F238E27FC236}">
                <a16:creationId xmlns:a16="http://schemas.microsoft.com/office/drawing/2014/main" id="{5DD40FEB-EC32-45EC-A04F-B7DAC8152C30}"/>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bg1"/>
                    </a:gs>
                    <a:gs pos="55000">
                      <a:schemeClr val="bg1"/>
                    </a:gs>
                  </a:gsLst>
                  <a:lin ang="5400000" scaled="0"/>
                </a:gradFill>
                <a:effectLst/>
                <a:latin typeface="+mj-lt"/>
                <a:ea typeface="+mn-ea"/>
                <a:cs typeface="Segoe UI" pitchFamily="34" charset="0"/>
              </a:defRPr>
            </a:lvl1pPr>
          </a:lstStyle>
          <a:p>
            <a:r>
              <a:rPr lang="en-US"/>
              <a:t>Thank you.</a:t>
            </a:r>
          </a:p>
        </p:txBody>
      </p:sp>
      <p:sp>
        <p:nvSpPr>
          <p:cNvPr id="13" name="Footer Placeholder 3">
            <a:extLst>
              <a:ext uri="{FF2B5EF4-FFF2-40B4-BE49-F238E27FC236}">
                <a16:creationId xmlns:a16="http://schemas.microsoft.com/office/drawing/2014/main" id="{D7B63D26-AE3F-4101-B475-8211C4F6DDB3}"/>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chemeClr val="bg1"/>
                    </a:gs>
                    <a:gs pos="100000">
                      <a:schemeClr val="bg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1826032197"/>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pic>
        <p:nvPicPr>
          <p:cNvPr id="5" name="Picture 4" descr="A group of people sitting at a table using a computer&#10;&#10;Description automatically generated">
            <a:extLst>
              <a:ext uri="{FF2B5EF4-FFF2-40B4-BE49-F238E27FC236}">
                <a16:creationId xmlns:a16="http://schemas.microsoft.com/office/drawing/2014/main" id="{1891B233-11B6-4D34-AD61-3CDFD11EC9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4127" y="0"/>
            <a:ext cx="6097866" cy="6858000"/>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5094113"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5094113"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reeform 101">
            <a:extLst>
              <a:ext uri="{FF2B5EF4-FFF2-40B4-BE49-F238E27FC236}">
                <a16:creationId xmlns:a16="http://schemas.microsoft.com/office/drawing/2014/main" id="{8BD5ECD9-FC3F-4E16-9FEB-B5BD7C065F5F}"/>
              </a:ext>
            </a:extLst>
          </p:cNvPr>
          <p:cNvSpPr>
            <a:spLocks/>
          </p:cNvSpPr>
          <p:nvPr userDrawn="1"/>
        </p:nvSpPr>
        <p:spPr bwMode="gray">
          <a:xfrm rot="18421862" flipH="1">
            <a:off x="10382832" y="3933721"/>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92">
            <a:extLst>
              <a:ext uri="{FF2B5EF4-FFF2-40B4-BE49-F238E27FC236}">
                <a16:creationId xmlns:a16="http://schemas.microsoft.com/office/drawing/2014/main" id="{032EE62D-A822-4CDB-AA5E-55F51E7C18FB}"/>
              </a:ext>
            </a:extLst>
          </p:cNvPr>
          <p:cNvSpPr>
            <a:spLocks/>
          </p:cNvSpPr>
          <p:nvPr userDrawn="1"/>
        </p:nvSpPr>
        <p:spPr bwMode="gray">
          <a:xfrm rot="18421862" flipH="1">
            <a:off x="9049339" y="4224297"/>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B4B26313-CEC0-4F19-84BF-E03BCD52314A}"/>
              </a:ext>
            </a:extLst>
          </p:cNvPr>
          <p:cNvGrpSpPr/>
          <p:nvPr userDrawn="1"/>
        </p:nvGrpSpPr>
        <p:grpSpPr>
          <a:xfrm rot="18649311">
            <a:off x="8881187" y="5583734"/>
            <a:ext cx="886394" cy="625029"/>
            <a:chOff x="7159416" y="4154445"/>
            <a:chExt cx="1043935" cy="736117"/>
          </a:xfrm>
        </p:grpSpPr>
        <p:sp>
          <p:nvSpPr>
            <p:cNvPr id="46" name="Freeform 94">
              <a:extLst>
                <a:ext uri="{FF2B5EF4-FFF2-40B4-BE49-F238E27FC236}">
                  <a16:creationId xmlns:a16="http://schemas.microsoft.com/office/drawing/2014/main" id="{22A1AD5E-2347-414F-A5BF-0864CCC054D5}"/>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95">
              <a:extLst>
                <a:ext uri="{FF2B5EF4-FFF2-40B4-BE49-F238E27FC236}">
                  <a16:creationId xmlns:a16="http://schemas.microsoft.com/office/drawing/2014/main" id="{821AA546-EDEF-4243-93FB-B399DF8F3474}"/>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 name="Freeform 102">
            <a:extLst>
              <a:ext uri="{FF2B5EF4-FFF2-40B4-BE49-F238E27FC236}">
                <a16:creationId xmlns:a16="http://schemas.microsoft.com/office/drawing/2014/main" id="{34E6DA4E-1633-4A3B-9F12-7C006516FA04}"/>
              </a:ext>
            </a:extLst>
          </p:cNvPr>
          <p:cNvSpPr>
            <a:spLocks/>
          </p:cNvSpPr>
          <p:nvPr/>
        </p:nvSpPr>
        <p:spPr bwMode="gray">
          <a:xfrm rot="18421862" flipH="1">
            <a:off x="10301599" y="4477330"/>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1">
              <a:lumMod val="60000"/>
              <a:lumOff val="40000"/>
            </a:schemeClr>
          </a:solidFill>
          <a:ln w="9525">
            <a:solidFill>
              <a:schemeClr val="accent1">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197">
            <a:extLst>
              <a:ext uri="{FF2B5EF4-FFF2-40B4-BE49-F238E27FC236}">
                <a16:creationId xmlns:a16="http://schemas.microsoft.com/office/drawing/2014/main" id="{0E14E414-1387-49D4-A637-2AE3EBD522AF}"/>
              </a:ext>
            </a:extLst>
          </p:cNvPr>
          <p:cNvSpPr>
            <a:spLocks/>
          </p:cNvSpPr>
          <p:nvPr/>
        </p:nvSpPr>
        <p:spPr bwMode="gray">
          <a:xfrm rot="18421862" flipH="1">
            <a:off x="9323496" y="4161899"/>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chemeClr val="accent1"/>
          </a:solidFill>
          <a:ln>
            <a:solidFill>
              <a:schemeClr val="accent1"/>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8CC982B-8737-4EEC-A720-265408B762E9}"/>
              </a:ext>
            </a:extLst>
          </p:cNvPr>
          <p:cNvSpPr/>
          <p:nvPr/>
        </p:nvSpPr>
        <p:spPr>
          <a:xfrm>
            <a:off x="9104922" y="6019716"/>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bg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3" name="Group 2">
            <a:extLst>
              <a:ext uri="{FF2B5EF4-FFF2-40B4-BE49-F238E27FC236}">
                <a16:creationId xmlns:a16="http://schemas.microsoft.com/office/drawing/2014/main" id="{E4DBDDF8-01C8-457C-AF24-ACC372CF51B7}"/>
              </a:ext>
            </a:extLst>
          </p:cNvPr>
          <p:cNvGrpSpPr/>
          <p:nvPr userDrawn="1"/>
        </p:nvGrpSpPr>
        <p:grpSpPr>
          <a:xfrm rot="1555308">
            <a:off x="10861649" y="4221522"/>
            <a:ext cx="868673" cy="786148"/>
            <a:chOff x="4421279" y="5910085"/>
            <a:chExt cx="971462" cy="879173"/>
          </a:xfrm>
        </p:grpSpPr>
        <p:sp>
          <p:nvSpPr>
            <p:cNvPr id="48" name="Freeform 51">
              <a:extLst>
                <a:ext uri="{FF2B5EF4-FFF2-40B4-BE49-F238E27FC236}">
                  <a16:creationId xmlns:a16="http://schemas.microsoft.com/office/drawing/2014/main" id="{7F858CB5-BA69-4C32-A123-B3D8A5F52B27}"/>
                </a:ext>
              </a:extLst>
            </p:cNvPr>
            <p:cNvSpPr>
              <a:spLocks/>
            </p:cNvSpPr>
            <p:nvPr userDrawn="1"/>
          </p:nvSpPr>
          <p:spPr bwMode="gray">
            <a:xfrm>
              <a:off x="4421279" y="5910085"/>
              <a:ext cx="971462" cy="879173"/>
            </a:xfrm>
            <a:custGeom>
              <a:avLst/>
              <a:gdLst>
                <a:gd name="T0" fmla="*/ 438 w 600"/>
                <a:gd name="T1" fmla="*/ 0 h 543"/>
                <a:gd name="T2" fmla="*/ 0 w 600"/>
                <a:gd name="T3" fmla="*/ 219 h 543"/>
                <a:gd name="T4" fmla="*/ 162 w 600"/>
                <a:gd name="T5" fmla="*/ 543 h 543"/>
                <a:gd name="T6" fmla="*/ 600 w 600"/>
                <a:gd name="T7" fmla="*/ 324 h 543"/>
                <a:gd name="T8" fmla="*/ 438 w 600"/>
                <a:gd name="T9" fmla="*/ 0 h 543"/>
              </a:gdLst>
              <a:ahLst/>
              <a:cxnLst>
                <a:cxn ang="0">
                  <a:pos x="T0" y="T1"/>
                </a:cxn>
                <a:cxn ang="0">
                  <a:pos x="T2" y="T3"/>
                </a:cxn>
                <a:cxn ang="0">
                  <a:pos x="T4" y="T5"/>
                </a:cxn>
                <a:cxn ang="0">
                  <a:pos x="T6" y="T7"/>
                </a:cxn>
                <a:cxn ang="0">
                  <a:pos x="T8" y="T9"/>
                </a:cxn>
              </a:cxnLst>
              <a:rect l="0" t="0" r="r" b="b"/>
              <a:pathLst>
                <a:path w="600" h="543">
                  <a:moveTo>
                    <a:pt x="438" y="0"/>
                  </a:moveTo>
                  <a:lnTo>
                    <a:pt x="0" y="219"/>
                  </a:lnTo>
                  <a:lnTo>
                    <a:pt x="162" y="543"/>
                  </a:lnTo>
                  <a:lnTo>
                    <a:pt x="600" y="324"/>
                  </a:lnTo>
                  <a:lnTo>
                    <a:pt x="4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52">
              <a:extLst>
                <a:ext uri="{FF2B5EF4-FFF2-40B4-BE49-F238E27FC236}">
                  <a16:creationId xmlns:a16="http://schemas.microsoft.com/office/drawing/2014/main" id="{64F89C09-A3B7-497C-8BEA-BF2E57987908}"/>
                </a:ext>
              </a:extLst>
            </p:cNvPr>
            <p:cNvSpPr>
              <a:spLocks/>
            </p:cNvSpPr>
            <p:nvPr userDrawn="1"/>
          </p:nvSpPr>
          <p:spPr bwMode="gray">
            <a:xfrm>
              <a:off x="4631763" y="6329431"/>
              <a:ext cx="760978" cy="459825"/>
            </a:xfrm>
            <a:custGeom>
              <a:avLst/>
              <a:gdLst>
                <a:gd name="T0" fmla="*/ 470 w 470"/>
                <a:gd name="T1" fmla="*/ 65 h 284"/>
                <a:gd name="T2" fmla="*/ 438 w 470"/>
                <a:gd name="T3" fmla="*/ 0 h 284"/>
                <a:gd name="T4" fmla="*/ 0 w 470"/>
                <a:gd name="T5" fmla="*/ 219 h 284"/>
                <a:gd name="T6" fmla="*/ 32 w 470"/>
                <a:gd name="T7" fmla="*/ 284 h 284"/>
                <a:gd name="T8" fmla="*/ 470 w 470"/>
                <a:gd name="T9" fmla="*/ 65 h 284"/>
              </a:gdLst>
              <a:ahLst/>
              <a:cxnLst>
                <a:cxn ang="0">
                  <a:pos x="T0" y="T1"/>
                </a:cxn>
                <a:cxn ang="0">
                  <a:pos x="T2" y="T3"/>
                </a:cxn>
                <a:cxn ang="0">
                  <a:pos x="T4" y="T5"/>
                </a:cxn>
                <a:cxn ang="0">
                  <a:pos x="T6" y="T7"/>
                </a:cxn>
                <a:cxn ang="0">
                  <a:pos x="T8" y="T9"/>
                </a:cxn>
              </a:cxnLst>
              <a:rect l="0" t="0" r="r" b="b"/>
              <a:pathLst>
                <a:path w="470" h="284">
                  <a:moveTo>
                    <a:pt x="470" y="65"/>
                  </a:moveTo>
                  <a:lnTo>
                    <a:pt x="438" y="0"/>
                  </a:lnTo>
                  <a:lnTo>
                    <a:pt x="0" y="219"/>
                  </a:lnTo>
                  <a:lnTo>
                    <a:pt x="32" y="284"/>
                  </a:lnTo>
                  <a:lnTo>
                    <a:pt x="470" y="6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53">
              <a:extLst>
                <a:ext uri="{FF2B5EF4-FFF2-40B4-BE49-F238E27FC236}">
                  <a16:creationId xmlns:a16="http://schemas.microsoft.com/office/drawing/2014/main" id="{D2F7B17C-3CF1-4360-A2E7-A585F39D80E2}"/>
                </a:ext>
              </a:extLst>
            </p:cNvPr>
            <p:cNvSpPr>
              <a:spLocks/>
            </p:cNvSpPr>
            <p:nvPr userDrawn="1"/>
          </p:nvSpPr>
          <p:spPr bwMode="gray">
            <a:xfrm>
              <a:off x="4562141" y="6188570"/>
              <a:ext cx="762598" cy="463063"/>
            </a:xfrm>
            <a:custGeom>
              <a:avLst/>
              <a:gdLst>
                <a:gd name="T0" fmla="*/ 0 w 471"/>
                <a:gd name="T1" fmla="*/ 221 h 286"/>
                <a:gd name="T2" fmla="*/ 33 w 471"/>
                <a:gd name="T3" fmla="*/ 286 h 286"/>
                <a:gd name="T4" fmla="*/ 471 w 471"/>
                <a:gd name="T5" fmla="*/ 67 h 286"/>
                <a:gd name="T6" fmla="*/ 438 w 471"/>
                <a:gd name="T7" fmla="*/ 0 h 286"/>
                <a:gd name="T8" fmla="*/ 0 w 471"/>
                <a:gd name="T9" fmla="*/ 221 h 286"/>
              </a:gdLst>
              <a:ahLst/>
              <a:cxnLst>
                <a:cxn ang="0">
                  <a:pos x="T0" y="T1"/>
                </a:cxn>
                <a:cxn ang="0">
                  <a:pos x="T2" y="T3"/>
                </a:cxn>
                <a:cxn ang="0">
                  <a:pos x="T4" y="T5"/>
                </a:cxn>
                <a:cxn ang="0">
                  <a:pos x="T6" y="T7"/>
                </a:cxn>
                <a:cxn ang="0">
                  <a:pos x="T8" y="T9"/>
                </a:cxn>
              </a:cxnLst>
              <a:rect l="0" t="0" r="r" b="b"/>
              <a:pathLst>
                <a:path w="471" h="286">
                  <a:moveTo>
                    <a:pt x="0" y="221"/>
                  </a:moveTo>
                  <a:lnTo>
                    <a:pt x="33" y="286"/>
                  </a:lnTo>
                  <a:lnTo>
                    <a:pt x="471" y="67"/>
                  </a:lnTo>
                  <a:lnTo>
                    <a:pt x="438" y="0"/>
                  </a:lnTo>
                  <a:lnTo>
                    <a:pt x="0" y="2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54">
              <a:extLst>
                <a:ext uri="{FF2B5EF4-FFF2-40B4-BE49-F238E27FC236}">
                  <a16:creationId xmlns:a16="http://schemas.microsoft.com/office/drawing/2014/main" id="{2B234745-28B4-4780-810B-82656ADC05A4}"/>
                </a:ext>
              </a:extLst>
            </p:cNvPr>
            <p:cNvSpPr>
              <a:spLocks/>
            </p:cNvSpPr>
            <p:nvPr userDrawn="1"/>
          </p:nvSpPr>
          <p:spPr bwMode="gray">
            <a:xfrm>
              <a:off x="4421279" y="5910085"/>
              <a:ext cx="765836" cy="463063"/>
            </a:xfrm>
            <a:custGeom>
              <a:avLst/>
              <a:gdLst>
                <a:gd name="T0" fmla="*/ 0 w 473"/>
                <a:gd name="T1" fmla="*/ 219 h 286"/>
                <a:gd name="T2" fmla="*/ 33 w 473"/>
                <a:gd name="T3" fmla="*/ 286 h 286"/>
                <a:gd name="T4" fmla="*/ 473 w 473"/>
                <a:gd name="T5" fmla="*/ 67 h 286"/>
                <a:gd name="T6" fmla="*/ 438 w 473"/>
                <a:gd name="T7" fmla="*/ 0 h 286"/>
                <a:gd name="T8" fmla="*/ 0 w 473"/>
                <a:gd name="T9" fmla="*/ 219 h 286"/>
              </a:gdLst>
              <a:ahLst/>
              <a:cxnLst>
                <a:cxn ang="0">
                  <a:pos x="T0" y="T1"/>
                </a:cxn>
                <a:cxn ang="0">
                  <a:pos x="T2" y="T3"/>
                </a:cxn>
                <a:cxn ang="0">
                  <a:pos x="T4" y="T5"/>
                </a:cxn>
                <a:cxn ang="0">
                  <a:pos x="T6" y="T7"/>
                </a:cxn>
                <a:cxn ang="0">
                  <a:pos x="T8" y="T9"/>
                </a:cxn>
              </a:cxnLst>
              <a:rect l="0" t="0" r="r" b="b"/>
              <a:pathLst>
                <a:path w="473" h="286">
                  <a:moveTo>
                    <a:pt x="0" y="219"/>
                  </a:moveTo>
                  <a:lnTo>
                    <a:pt x="33" y="286"/>
                  </a:lnTo>
                  <a:lnTo>
                    <a:pt x="473" y="67"/>
                  </a:lnTo>
                  <a:lnTo>
                    <a:pt x="438" y="0"/>
                  </a:lnTo>
                  <a:lnTo>
                    <a:pt x="0" y="21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55">
              <a:extLst>
                <a:ext uri="{FF2B5EF4-FFF2-40B4-BE49-F238E27FC236}">
                  <a16:creationId xmlns:a16="http://schemas.microsoft.com/office/drawing/2014/main" id="{8EAD6FAE-E576-4532-AB17-12F80F4F8E67}"/>
                </a:ext>
              </a:extLst>
            </p:cNvPr>
            <p:cNvSpPr>
              <a:spLocks/>
            </p:cNvSpPr>
            <p:nvPr userDrawn="1"/>
          </p:nvSpPr>
          <p:spPr bwMode="gray">
            <a:xfrm>
              <a:off x="4490900" y="6050946"/>
              <a:ext cx="764217" cy="459825"/>
            </a:xfrm>
            <a:custGeom>
              <a:avLst/>
              <a:gdLst>
                <a:gd name="T0" fmla="*/ 0 w 472"/>
                <a:gd name="T1" fmla="*/ 219 h 284"/>
                <a:gd name="T2" fmla="*/ 32 w 472"/>
                <a:gd name="T3" fmla="*/ 284 h 284"/>
                <a:gd name="T4" fmla="*/ 472 w 472"/>
                <a:gd name="T5" fmla="*/ 65 h 284"/>
                <a:gd name="T6" fmla="*/ 440 w 472"/>
                <a:gd name="T7" fmla="*/ 0 h 284"/>
                <a:gd name="T8" fmla="*/ 0 w 472"/>
                <a:gd name="T9" fmla="*/ 219 h 284"/>
              </a:gdLst>
              <a:ahLst/>
              <a:cxnLst>
                <a:cxn ang="0">
                  <a:pos x="T0" y="T1"/>
                </a:cxn>
                <a:cxn ang="0">
                  <a:pos x="T2" y="T3"/>
                </a:cxn>
                <a:cxn ang="0">
                  <a:pos x="T4" y="T5"/>
                </a:cxn>
                <a:cxn ang="0">
                  <a:pos x="T6" y="T7"/>
                </a:cxn>
                <a:cxn ang="0">
                  <a:pos x="T8" y="T9"/>
                </a:cxn>
              </a:cxnLst>
              <a:rect l="0" t="0" r="r" b="b"/>
              <a:pathLst>
                <a:path w="472" h="284">
                  <a:moveTo>
                    <a:pt x="0" y="219"/>
                  </a:moveTo>
                  <a:lnTo>
                    <a:pt x="32" y="284"/>
                  </a:lnTo>
                  <a:lnTo>
                    <a:pt x="472" y="65"/>
                  </a:lnTo>
                  <a:lnTo>
                    <a:pt x="440" y="0"/>
                  </a:lnTo>
                  <a:lnTo>
                    <a:pt x="0" y="21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56">
              <a:extLst>
                <a:ext uri="{FF2B5EF4-FFF2-40B4-BE49-F238E27FC236}">
                  <a16:creationId xmlns:a16="http://schemas.microsoft.com/office/drawing/2014/main" id="{D8596E95-3D4A-4F61-904D-150EAF432FAC}"/>
                </a:ext>
              </a:extLst>
            </p:cNvPr>
            <p:cNvSpPr>
              <a:spLocks/>
            </p:cNvSpPr>
            <p:nvPr userDrawn="1"/>
          </p:nvSpPr>
          <p:spPr bwMode="gray">
            <a:xfrm>
              <a:off x="4599381" y="6063898"/>
              <a:ext cx="547257" cy="628212"/>
            </a:xfrm>
            <a:custGeom>
              <a:avLst/>
              <a:gdLst>
                <a:gd name="T0" fmla="*/ 318 w 338"/>
                <a:gd name="T1" fmla="*/ 0 h 388"/>
                <a:gd name="T2" fmla="*/ 244 w 338"/>
                <a:gd name="T3" fmla="*/ 67 h 388"/>
                <a:gd name="T4" fmla="*/ 274 w 338"/>
                <a:gd name="T5" fmla="*/ 77 h 388"/>
                <a:gd name="T6" fmla="*/ 246 w 338"/>
                <a:gd name="T7" fmla="*/ 159 h 388"/>
                <a:gd name="T8" fmla="*/ 154 w 338"/>
                <a:gd name="T9" fmla="*/ 127 h 388"/>
                <a:gd name="T10" fmla="*/ 102 w 338"/>
                <a:gd name="T11" fmla="*/ 286 h 388"/>
                <a:gd name="T12" fmla="*/ 27 w 338"/>
                <a:gd name="T13" fmla="*/ 261 h 388"/>
                <a:gd name="T14" fmla="*/ 0 w 338"/>
                <a:gd name="T15" fmla="*/ 346 h 388"/>
                <a:gd name="T16" fmla="*/ 22 w 338"/>
                <a:gd name="T17" fmla="*/ 388 h 388"/>
                <a:gd name="T18" fmla="*/ 50 w 338"/>
                <a:gd name="T19" fmla="*/ 303 h 388"/>
                <a:gd name="T20" fmla="*/ 124 w 338"/>
                <a:gd name="T21" fmla="*/ 328 h 388"/>
                <a:gd name="T22" fmla="*/ 177 w 338"/>
                <a:gd name="T23" fmla="*/ 169 h 388"/>
                <a:gd name="T24" fmla="*/ 269 w 338"/>
                <a:gd name="T25" fmla="*/ 201 h 388"/>
                <a:gd name="T26" fmla="*/ 306 w 338"/>
                <a:gd name="T27" fmla="*/ 87 h 388"/>
                <a:gd name="T28" fmla="*/ 338 w 338"/>
                <a:gd name="T29" fmla="*/ 97 h 388"/>
                <a:gd name="T30" fmla="*/ 318 w 338"/>
                <a:gd name="T31"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388">
                  <a:moveTo>
                    <a:pt x="318" y="0"/>
                  </a:moveTo>
                  <a:lnTo>
                    <a:pt x="244" y="67"/>
                  </a:lnTo>
                  <a:lnTo>
                    <a:pt x="274" y="77"/>
                  </a:lnTo>
                  <a:lnTo>
                    <a:pt x="246" y="159"/>
                  </a:lnTo>
                  <a:lnTo>
                    <a:pt x="154" y="127"/>
                  </a:lnTo>
                  <a:lnTo>
                    <a:pt x="102" y="286"/>
                  </a:lnTo>
                  <a:lnTo>
                    <a:pt x="27" y="261"/>
                  </a:lnTo>
                  <a:lnTo>
                    <a:pt x="0" y="346"/>
                  </a:lnTo>
                  <a:lnTo>
                    <a:pt x="22" y="388"/>
                  </a:lnTo>
                  <a:lnTo>
                    <a:pt x="50" y="303"/>
                  </a:lnTo>
                  <a:lnTo>
                    <a:pt x="124" y="328"/>
                  </a:lnTo>
                  <a:lnTo>
                    <a:pt x="177" y="169"/>
                  </a:lnTo>
                  <a:lnTo>
                    <a:pt x="269" y="201"/>
                  </a:lnTo>
                  <a:lnTo>
                    <a:pt x="306" y="87"/>
                  </a:lnTo>
                  <a:lnTo>
                    <a:pt x="338" y="97"/>
                  </a:lnTo>
                  <a:lnTo>
                    <a:pt x="31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55" name="Group 54">
            <a:extLst>
              <a:ext uri="{FF2B5EF4-FFF2-40B4-BE49-F238E27FC236}">
                <a16:creationId xmlns:a16="http://schemas.microsoft.com/office/drawing/2014/main" id="{F3F551C2-E490-4F8E-A686-D89B1D469707}"/>
              </a:ext>
            </a:extLst>
          </p:cNvPr>
          <p:cNvGrpSpPr/>
          <p:nvPr userDrawn="1"/>
        </p:nvGrpSpPr>
        <p:grpSpPr>
          <a:xfrm>
            <a:off x="9355532" y="4614596"/>
            <a:ext cx="958963" cy="955963"/>
            <a:chOff x="8240991" y="2485717"/>
            <a:chExt cx="1156631" cy="1153015"/>
          </a:xfrm>
        </p:grpSpPr>
        <p:sp>
          <p:nvSpPr>
            <p:cNvPr id="56" name="Freeform: Shape 55">
              <a:extLst>
                <a:ext uri="{FF2B5EF4-FFF2-40B4-BE49-F238E27FC236}">
                  <a16:creationId xmlns:a16="http://schemas.microsoft.com/office/drawing/2014/main" id="{E5FFFCC8-F0E2-4A62-850A-DDAB9C473202}"/>
                </a:ext>
              </a:extLst>
            </p:cNvPr>
            <p:cNvSpPr/>
            <p:nvPr/>
          </p:nvSpPr>
          <p:spPr>
            <a:xfrm>
              <a:off x="8240991" y="2662827"/>
              <a:ext cx="867471" cy="975905"/>
            </a:xfrm>
            <a:custGeom>
              <a:avLst/>
              <a:gdLst>
                <a:gd name="connsiteX0" fmla="*/ 418340 w 738187"/>
                <a:gd name="connsiteY0" fmla="*/ 418340 h 830460"/>
                <a:gd name="connsiteX1" fmla="*/ 418340 w 738187"/>
                <a:gd name="connsiteY1" fmla="*/ 4647 h 830460"/>
                <a:gd name="connsiteX2" fmla="*/ 418340 w 738187"/>
                <a:gd name="connsiteY2" fmla="*/ 4647 h 830460"/>
                <a:gd name="connsiteX3" fmla="*/ 4647 w 738187"/>
                <a:gd name="connsiteY3" fmla="*/ 418340 h 830460"/>
                <a:gd name="connsiteX4" fmla="*/ 418340 w 738187"/>
                <a:gd name="connsiteY4" fmla="*/ 832032 h 830460"/>
                <a:gd name="connsiteX5" fmla="*/ 634414 w 738187"/>
                <a:gd name="connsiteY5" fmla="*/ 771286 h 830460"/>
                <a:gd name="connsiteX6" fmla="*/ 735145 w 738187"/>
                <a:gd name="connsiteY6" fmla="*/ 444484 h 830460"/>
                <a:gd name="connsiteX7" fmla="*/ 418340 w 738187"/>
                <a:gd name="connsiteY7" fmla="*/ 418340 h 83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87" h="830460">
                  <a:moveTo>
                    <a:pt x="418340" y="418340"/>
                  </a:moveTo>
                  <a:lnTo>
                    <a:pt x="418340" y="4647"/>
                  </a:lnTo>
                  <a:lnTo>
                    <a:pt x="418340" y="4647"/>
                  </a:lnTo>
                  <a:cubicBezTo>
                    <a:pt x="189963" y="4647"/>
                    <a:pt x="4647" y="189963"/>
                    <a:pt x="4647" y="418340"/>
                  </a:cubicBezTo>
                  <a:cubicBezTo>
                    <a:pt x="4647" y="646717"/>
                    <a:pt x="189963" y="832032"/>
                    <a:pt x="418340" y="832032"/>
                  </a:cubicBezTo>
                  <a:cubicBezTo>
                    <a:pt x="497541" y="832032"/>
                    <a:pt x="571360" y="809733"/>
                    <a:pt x="634414" y="771286"/>
                  </a:cubicBezTo>
                  <a:cubicBezTo>
                    <a:pt x="745911" y="702850"/>
                    <a:pt x="735145" y="444484"/>
                    <a:pt x="735145" y="444484"/>
                  </a:cubicBezTo>
                  <a:lnTo>
                    <a:pt x="418340" y="418340"/>
                  </a:lnTo>
                  <a:close/>
                </a:path>
              </a:pathLst>
            </a:custGeom>
            <a:solidFill>
              <a:srgbClr val="D2D2D2"/>
            </a:solidFill>
            <a:ln w="767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B41B609C-5174-4ECC-AF74-6F64847F3AC0}"/>
                </a:ext>
              </a:extLst>
            </p:cNvPr>
            <p:cNvSpPr/>
            <p:nvPr/>
          </p:nvSpPr>
          <p:spPr>
            <a:xfrm>
              <a:off x="8765092" y="2485717"/>
              <a:ext cx="632530" cy="632530"/>
            </a:xfrm>
            <a:custGeom>
              <a:avLst/>
              <a:gdLst>
                <a:gd name="connsiteX0" fmla="*/ 4647 w 538261"/>
                <a:gd name="connsiteY0" fmla="*/ 4647 h 538261"/>
                <a:gd name="connsiteX1" fmla="*/ 4647 w 538261"/>
                <a:gd name="connsiteY1" fmla="*/ 536757 h 538261"/>
                <a:gd name="connsiteX2" fmla="*/ 536758 w 538261"/>
                <a:gd name="connsiteY2" fmla="*/ 536757 h 538261"/>
                <a:gd name="connsiteX3" fmla="*/ 4647 w 538261"/>
                <a:gd name="connsiteY3" fmla="*/ 4647 h 538261"/>
              </a:gdLst>
              <a:ahLst/>
              <a:cxnLst>
                <a:cxn ang="0">
                  <a:pos x="connsiteX0" y="connsiteY0"/>
                </a:cxn>
                <a:cxn ang="0">
                  <a:pos x="connsiteX1" y="connsiteY1"/>
                </a:cxn>
                <a:cxn ang="0">
                  <a:pos x="connsiteX2" y="connsiteY2"/>
                </a:cxn>
                <a:cxn ang="0">
                  <a:pos x="connsiteX3" y="connsiteY3"/>
                </a:cxn>
              </a:cxnLst>
              <a:rect l="l" t="t" r="r" b="b"/>
              <a:pathLst>
                <a:path w="538261" h="538261">
                  <a:moveTo>
                    <a:pt x="4647" y="4647"/>
                  </a:moveTo>
                  <a:lnTo>
                    <a:pt x="4647" y="536757"/>
                  </a:lnTo>
                  <a:lnTo>
                    <a:pt x="536758" y="536757"/>
                  </a:lnTo>
                  <a:cubicBezTo>
                    <a:pt x="536758" y="243020"/>
                    <a:pt x="298384" y="4647"/>
                    <a:pt x="4647" y="4647"/>
                  </a:cubicBezTo>
                  <a:close/>
                </a:path>
              </a:pathLst>
            </a:custGeom>
            <a:solidFill>
              <a:schemeClr val="accent3"/>
            </a:solidFill>
            <a:ln w="767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1E4008AC-4696-40BE-8C0A-878F328F4F64}"/>
                </a:ext>
              </a:extLst>
            </p:cNvPr>
            <p:cNvSpPr/>
            <p:nvPr/>
          </p:nvSpPr>
          <p:spPr>
            <a:xfrm>
              <a:off x="8722812" y="3148972"/>
              <a:ext cx="496988" cy="352410"/>
            </a:xfrm>
            <a:custGeom>
              <a:avLst/>
              <a:gdLst>
                <a:gd name="connsiteX0" fmla="*/ 296846 w 422920"/>
                <a:gd name="connsiteY0" fmla="*/ 297615 h 299888"/>
                <a:gd name="connsiteX1" fmla="*/ 418340 w 422920"/>
                <a:gd name="connsiteY1" fmla="*/ 4647 h 299888"/>
                <a:gd name="connsiteX2" fmla="*/ 4647 w 422920"/>
                <a:gd name="connsiteY2" fmla="*/ 4647 h 299888"/>
                <a:gd name="connsiteX3" fmla="*/ 296846 w 422920"/>
                <a:gd name="connsiteY3" fmla="*/ 297615 h 299888"/>
              </a:gdLst>
              <a:ahLst/>
              <a:cxnLst>
                <a:cxn ang="0">
                  <a:pos x="connsiteX0" y="connsiteY0"/>
                </a:cxn>
                <a:cxn ang="0">
                  <a:pos x="connsiteX1" y="connsiteY1"/>
                </a:cxn>
                <a:cxn ang="0">
                  <a:pos x="connsiteX2" y="connsiteY2"/>
                </a:cxn>
                <a:cxn ang="0">
                  <a:pos x="connsiteX3" y="connsiteY3"/>
                </a:cxn>
              </a:cxnLst>
              <a:rect l="l" t="t" r="r" b="b"/>
              <a:pathLst>
                <a:path w="422920" h="299888">
                  <a:moveTo>
                    <a:pt x="296846" y="297615"/>
                  </a:moveTo>
                  <a:cubicBezTo>
                    <a:pt x="371434" y="223028"/>
                    <a:pt x="418340" y="119220"/>
                    <a:pt x="418340" y="4647"/>
                  </a:cubicBezTo>
                  <a:lnTo>
                    <a:pt x="4647" y="4647"/>
                  </a:lnTo>
                  <a:lnTo>
                    <a:pt x="296846" y="297615"/>
                  </a:lnTo>
                  <a:close/>
                </a:path>
              </a:pathLst>
            </a:custGeom>
            <a:solidFill>
              <a:srgbClr val="939393"/>
            </a:solidFill>
            <a:ln w="767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F52B3E95-25CC-4B4A-A4DC-F0E860A8F164}"/>
                </a:ext>
              </a:extLst>
            </p:cNvPr>
            <p:cNvSpPr/>
            <p:nvPr/>
          </p:nvSpPr>
          <p:spPr>
            <a:xfrm>
              <a:off x="8868601" y="2719342"/>
              <a:ext cx="298193" cy="289158"/>
            </a:xfrm>
            <a:custGeom>
              <a:avLst/>
              <a:gdLst>
                <a:gd name="connsiteX0" fmla="*/ 59593 w 253752"/>
                <a:gd name="connsiteY0" fmla="*/ 126491 h 246062"/>
                <a:gd name="connsiteX1" fmla="*/ 20377 w 253752"/>
                <a:gd name="connsiteY1" fmla="*/ 110344 h 246062"/>
                <a:gd name="connsiteX2" fmla="*/ 5767 w 253752"/>
                <a:gd name="connsiteY2" fmla="*/ 68052 h 246062"/>
                <a:gd name="connsiteX3" fmla="*/ 21146 w 253752"/>
                <a:gd name="connsiteY3" fmla="*/ 22684 h 246062"/>
                <a:gd name="connsiteX4" fmla="*/ 62669 w 253752"/>
                <a:gd name="connsiteY4" fmla="*/ 5767 h 246062"/>
                <a:gd name="connsiteX5" fmla="*/ 101885 w 253752"/>
                <a:gd name="connsiteY5" fmla="*/ 21146 h 246062"/>
                <a:gd name="connsiteX6" fmla="*/ 115726 w 253752"/>
                <a:gd name="connsiteY6" fmla="*/ 64207 h 246062"/>
                <a:gd name="connsiteX7" fmla="*/ 99579 w 253752"/>
                <a:gd name="connsiteY7" fmla="*/ 108806 h 246062"/>
                <a:gd name="connsiteX8" fmla="*/ 59593 w 253752"/>
                <a:gd name="connsiteY8" fmla="*/ 126491 h 246062"/>
                <a:gd name="connsiteX9" fmla="*/ 61900 w 253752"/>
                <a:gd name="connsiteY9" fmla="*/ 28835 h 246062"/>
                <a:gd name="connsiteX10" fmla="*/ 41139 w 253752"/>
                <a:gd name="connsiteY10" fmla="*/ 38832 h 246062"/>
                <a:gd name="connsiteX11" fmla="*/ 33449 w 253752"/>
                <a:gd name="connsiteY11" fmla="*/ 67283 h 246062"/>
                <a:gd name="connsiteX12" fmla="*/ 41139 w 253752"/>
                <a:gd name="connsiteY12" fmla="*/ 94965 h 246062"/>
                <a:gd name="connsiteX13" fmla="*/ 61900 w 253752"/>
                <a:gd name="connsiteY13" fmla="*/ 104961 h 246062"/>
                <a:gd name="connsiteX14" fmla="*/ 82662 w 253752"/>
                <a:gd name="connsiteY14" fmla="*/ 94965 h 246062"/>
                <a:gd name="connsiteX15" fmla="*/ 90351 w 253752"/>
                <a:gd name="connsiteY15" fmla="*/ 66514 h 246062"/>
                <a:gd name="connsiteX16" fmla="*/ 82662 w 253752"/>
                <a:gd name="connsiteY16" fmla="*/ 38832 h 246062"/>
                <a:gd name="connsiteX17" fmla="*/ 61900 w 253752"/>
                <a:gd name="connsiteY17" fmla="*/ 28835 h 246062"/>
                <a:gd name="connsiteX18" fmla="*/ 217227 w 253752"/>
                <a:gd name="connsiteY18" fmla="*/ 9612 h 246062"/>
                <a:gd name="connsiteX19" fmla="*/ 68052 w 253752"/>
                <a:gd name="connsiteY19" fmla="*/ 244140 h 246062"/>
                <a:gd name="connsiteX20" fmla="*/ 44983 w 253752"/>
                <a:gd name="connsiteY20" fmla="*/ 244140 h 246062"/>
                <a:gd name="connsiteX21" fmla="*/ 194159 w 253752"/>
                <a:gd name="connsiteY21" fmla="*/ 9612 h 246062"/>
                <a:gd name="connsiteX22" fmla="*/ 217227 w 253752"/>
                <a:gd name="connsiteY22" fmla="*/ 9612 h 246062"/>
                <a:gd name="connsiteX23" fmla="*/ 196466 w 253752"/>
                <a:gd name="connsiteY23" fmla="*/ 246447 h 246062"/>
                <a:gd name="connsiteX24" fmla="*/ 157249 w 253752"/>
                <a:gd name="connsiteY24" fmla="*/ 230299 h 246062"/>
                <a:gd name="connsiteX25" fmla="*/ 142640 w 253752"/>
                <a:gd name="connsiteY25" fmla="*/ 188007 h 246062"/>
                <a:gd name="connsiteX26" fmla="*/ 158018 w 253752"/>
                <a:gd name="connsiteY26" fmla="*/ 142639 h 246062"/>
                <a:gd name="connsiteX27" fmla="*/ 199541 w 253752"/>
                <a:gd name="connsiteY27" fmla="*/ 125722 h 246062"/>
                <a:gd name="connsiteX28" fmla="*/ 238758 w 253752"/>
                <a:gd name="connsiteY28" fmla="*/ 141101 h 246062"/>
                <a:gd name="connsiteX29" fmla="*/ 252599 w 253752"/>
                <a:gd name="connsiteY29" fmla="*/ 184162 h 246062"/>
                <a:gd name="connsiteX30" fmla="*/ 236451 w 253752"/>
                <a:gd name="connsiteY30" fmla="*/ 228761 h 246062"/>
                <a:gd name="connsiteX31" fmla="*/ 196466 w 253752"/>
                <a:gd name="connsiteY31" fmla="*/ 246447 h 246062"/>
                <a:gd name="connsiteX32" fmla="*/ 198772 w 253752"/>
                <a:gd name="connsiteY32" fmla="*/ 148791 h 246062"/>
                <a:gd name="connsiteX33" fmla="*/ 178011 w 253752"/>
                <a:gd name="connsiteY33" fmla="*/ 158787 h 246062"/>
                <a:gd name="connsiteX34" fmla="*/ 170321 w 253752"/>
                <a:gd name="connsiteY34" fmla="*/ 187238 h 246062"/>
                <a:gd name="connsiteX35" fmla="*/ 178011 w 253752"/>
                <a:gd name="connsiteY35" fmla="*/ 214920 h 246062"/>
                <a:gd name="connsiteX36" fmla="*/ 198772 w 253752"/>
                <a:gd name="connsiteY36" fmla="*/ 224917 h 246062"/>
                <a:gd name="connsiteX37" fmla="*/ 219534 w 253752"/>
                <a:gd name="connsiteY37" fmla="*/ 214920 h 246062"/>
                <a:gd name="connsiteX38" fmla="*/ 227224 w 253752"/>
                <a:gd name="connsiteY38" fmla="*/ 186469 h 246062"/>
                <a:gd name="connsiteX39" fmla="*/ 219534 w 253752"/>
                <a:gd name="connsiteY39" fmla="*/ 158787 h 246062"/>
                <a:gd name="connsiteX40" fmla="*/ 198772 w 253752"/>
                <a:gd name="connsiteY40" fmla="*/ 148791 h 24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3752" h="246062">
                  <a:moveTo>
                    <a:pt x="59593" y="126491"/>
                  </a:moveTo>
                  <a:cubicBezTo>
                    <a:pt x="43445" y="126491"/>
                    <a:pt x="30373" y="121109"/>
                    <a:pt x="20377" y="110344"/>
                  </a:cubicBezTo>
                  <a:cubicBezTo>
                    <a:pt x="10381" y="99578"/>
                    <a:pt x="5767" y="85737"/>
                    <a:pt x="5767" y="68052"/>
                  </a:cubicBezTo>
                  <a:cubicBezTo>
                    <a:pt x="5767" y="48828"/>
                    <a:pt x="11150" y="33449"/>
                    <a:pt x="21146" y="22684"/>
                  </a:cubicBezTo>
                  <a:cubicBezTo>
                    <a:pt x="31142" y="11919"/>
                    <a:pt x="45752" y="5767"/>
                    <a:pt x="62669" y="5767"/>
                  </a:cubicBezTo>
                  <a:cubicBezTo>
                    <a:pt x="79586" y="5767"/>
                    <a:pt x="92658" y="11150"/>
                    <a:pt x="101885" y="21146"/>
                  </a:cubicBezTo>
                  <a:cubicBezTo>
                    <a:pt x="111113" y="31142"/>
                    <a:pt x="115726" y="45752"/>
                    <a:pt x="115726" y="64207"/>
                  </a:cubicBezTo>
                  <a:cubicBezTo>
                    <a:pt x="115726" y="82662"/>
                    <a:pt x="110344" y="98041"/>
                    <a:pt x="99579" y="108806"/>
                  </a:cubicBezTo>
                  <a:cubicBezTo>
                    <a:pt x="90351" y="121109"/>
                    <a:pt x="76510" y="126491"/>
                    <a:pt x="59593" y="126491"/>
                  </a:cubicBezTo>
                  <a:close/>
                  <a:moveTo>
                    <a:pt x="61900" y="28835"/>
                  </a:moveTo>
                  <a:cubicBezTo>
                    <a:pt x="52673" y="28835"/>
                    <a:pt x="45752" y="31911"/>
                    <a:pt x="41139" y="38832"/>
                  </a:cubicBezTo>
                  <a:cubicBezTo>
                    <a:pt x="35756" y="45752"/>
                    <a:pt x="33449" y="54980"/>
                    <a:pt x="33449" y="67283"/>
                  </a:cubicBezTo>
                  <a:cubicBezTo>
                    <a:pt x="33449" y="78817"/>
                    <a:pt x="35756" y="88044"/>
                    <a:pt x="41139" y="94965"/>
                  </a:cubicBezTo>
                  <a:cubicBezTo>
                    <a:pt x="46521" y="101116"/>
                    <a:pt x="53442" y="104961"/>
                    <a:pt x="61900" y="104961"/>
                  </a:cubicBezTo>
                  <a:cubicBezTo>
                    <a:pt x="70358" y="104961"/>
                    <a:pt x="77279" y="101885"/>
                    <a:pt x="82662" y="94965"/>
                  </a:cubicBezTo>
                  <a:cubicBezTo>
                    <a:pt x="87275" y="88044"/>
                    <a:pt x="90351" y="78817"/>
                    <a:pt x="90351" y="66514"/>
                  </a:cubicBezTo>
                  <a:cubicBezTo>
                    <a:pt x="90351" y="54980"/>
                    <a:pt x="88044" y="45752"/>
                    <a:pt x="82662" y="38832"/>
                  </a:cubicBezTo>
                  <a:cubicBezTo>
                    <a:pt x="77279" y="31911"/>
                    <a:pt x="70358" y="28835"/>
                    <a:pt x="61900" y="28835"/>
                  </a:cubicBezTo>
                  <a:close/>
                  <a:moveTo>
                    <a:pt x="217227" y="9612"/>
                  </a:moveTo>
                  <a:lnTo>
                    <a:pt x="68052" y="244140"/>
                  </a:lnTo>
                  <a:lnTo>
                    <a:pt x="44983" y="244140"/>
                  </a:lnTo>
                  <a:lnTo>
                    <a:pt x="194159" y="9612"/>
                  </a:lnTo>
                  <a:lnTo>
                    <a:pt x="217227" y="9612"/>
                  </a:lnTo>
                  <a:close/>
                  <a:moveTo>
                    <a:pt x="196466" y="246447"/>
                  </a:moveTo>
                  <a:cubicBezTo>
                    <a:pt x="180318" y="246447"/>
                    <a:pt x="167246" y="241064"/>
                    <a:pt x="157249" y="230299"/>
                  </a:cubicBezTo>
                  <a:cubicBezTo>
                    <a:pt x="147253" y="219534"/>
                    <a:pt x="142640" y="205693"/>
                    <a:pt x="142640" y="188007"/>
                  </a:cubicBezTo>
                  <a:cubicBezTo>
                    <a:pt x="142640" y="168783"/>
                    <a:pt x="148022" y="153405"/>
                    <a:pt x="158018" y="142639"/>
                  </a:cubicBezTo>
                  <a:cubicBezTo>
                    <a:pt x="168015" y="131874"/>
                    <a:pt x="182625" y="125722"/>
                    <a:pt x="199541" y="125722"/>
                  </a:cubicBezTo>
                  <a:cubicBezTo>
                    <a:pt x="216458" y="125722"/>
                    <a:pt x="229530" y="131105"/>
                    <a:pt x="238758" y="141101"/>
                  </a:cubicBezTo>
                  <a:cubicBezTo>
                    <a:pt x="247985" y="151098"/>
                    <a:pt x="252599" y="165708"/>
                    <a:pt x="252599" y="184162"/>
                  </a:cubicBezTo>
                  <a:cubicBezTo>
                    <a:pt x="252599" y="202617"/>
                    <a:pt x="247216" y="217996"/>
                    <a:pt x="236451" y="228761"/>
                  </a:cubicBezTo>
                  <a:cubicBezTo>
                    <a:pt x="227224" y="240295"/>
                    <a:pt x="213382" y="246447"/>
                    <a:pt x="196466" y="246447"/>
                  </a:cubicBezTo>
                  <a:close/>
                  <a:moveTo>
                    <a:pt x="198772" y="148791"/>
                  </a:moveTo>
                  <a:cubicBezTo>
                    <a:pt x="189545" y="148791"/>
                    <a:pt x="182625" y="151867"/>
                    <a:pt x="178011" y="158787"/>
                  </a:cubicBezTo>
                  <a:cubicBezTo>
                    <a:pt x="172628" y="165708"/>
                    <a:pt x="170321" y="174935"/>
                    <a:pt x="170321" y="187238"/>
                  </a:cubicBezTo>
                  <a:cubicBezTo>
                    <a:pt x="170321" y="198772"/>
                    <a:pt x="172628" y="208000"/>
                    <a:pt x="178011" y="214920"/>
                  </a:cubicBezTo>
                  <a:cubicBezTo>
                    <a:pt x="183394" y="221072"/>
                    <a:pt x="190314" y="224917"/>
                    <a:pt x="198772" y="224917"/>
                  </a:cubicBezTo>
                  <a:cubicBezTo>
                    <a:pt x="207231" y="224917"/>
                    <a:pt x="214151" y="221841"/>
                    <a:pt x="219534" y="214920"/>
                  </a:cubicBezTo>
                  <a:cubicBezTo>
                    <a:pt x="224148" y="208000"/>
                    <a:pt x="227224" y="198772"/>
                    <a:pt x="227224" y="186469"/>
                  </a:cubicBezTo>
                  <a:cubicBezTo>
                    <a:pt x="227224" y="174935"/>
                    <a:pt x="224917" y="165708"/>
                    <a:pt x="219534" y="158787"/>
                  </a:cubicBezTo>
                  <a:cubicBezTo>
                    <a:pt x="214151" y="151867"/>
                    <a:pt x="207231" y="148791"/>
                    <a:pt x="198772" y="148791"/>
                  </a:cubicBezTo>
                  <a:close/>
                </a:path>
              </a:pathLst>
            </a:custGeom>
            <a:solidFill>
              <a:srgbClr val="FFFFFF"/>
            </a:solidFill>
            <a:ln w="952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34665D63-4A49-4065-AC72-F5ABEEA4F843}"/>
                </a:ext>
              </a:extLst>
            </p:cNvPr>
            <p:cNvSpPr/>
            <p:nvPr/>
          </p:nvSpPr>
          <p:spPr>
            <a:xfrm>
              <a:off x="8727155" y="3148973"/>
              <a:ext cx="352411" cy="424699"/>
            </a:xfrm>
            <a:custGeom>
              <a:avLst/>
              <a:gdLst>
                <a:gd name="connsiteX0" fmla="*/ 297615 w 299888"/>
                <a:gd name="connsiteY0" fmla="*/ 297615 h 361404"/>
                <a:gd name="connsiteX1" fmla="*/ 4647 w 299888"/>
                <a:gd name="connsiteY1" fmla="*/ 4647 h 361404"/>
                <a:gd name="connsiteX2" fmla="*/ 220721 w 299888"/>
                <a:gd name="connsiteY2" fmla="*/ 357593 h 361404"/>
                <a:gd name="connsiteX3" fmla="*/ 297615 w 299888"/>
                <a:gd name="connsiteY3" fmla="*/ 297615 h 361404"/>
              </a:gdLst>
              <a:ahLst/>
              <a:cxnLst>
                <a:cxn ang="0">
                  <a:pos x="connsiteX0" y="connsiteY0"/>
                </a:cxn>
                <a:cxn ang="0">
                  <a:pos x="connsiteX1" y="connsiteY1"/>
                </a:cxn>
                <a:cxn ang="0">
                  <a:pos x="connsiteX2" y="connsiteY2"/>
                </a:cxn>
                <a:cxn ang="0">
                  <a:pos x="connsiteX3" y="connsiteY3"/>
                </a:cxn>
              </a:cxnLst>
              <a:rect l="l" t="t" r="r" b="b"/>
              <a:pathLst>
                <a:path w="299888" h="361404">
                  <a:moveTo>
                    <a:pt x="297615" y="297615"/>
                  </a:moveTo>
                  <a:lnTo>
                    <a:pt x="4647" y="4647"/>
                  </a:lnTo>
                  <a:lnTo>
                    <a:pt x="220721" y="357593"/>
                  </a:lnTo>
                  <a:cubicBezTo>
                    <a:pt x="248403" y="340676"/>
                    <a:pt x="274547" y="320684"/>
                    <a:pt x="297615" y="297615"/>
                  </a:cubicBezTo>
                  <a:close/>
                </a:path>
              </a:pathLst>
            </a:custGeom>
            <a:solidFill>
              <a:srgbClr val="B2B2B2"/>
            </a:solidFill>
            <a:ln w="767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673007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0FD1738-352A-40C8-8C31-9F0BA1DCA4DA}"/>
              </a:ext>
            </a:extLst>
          </p:cNvPr>
          <p:cNvSpPr>
            <a:spLocks noGrp="1"/>
          </p:cNvSpPr>
          <p:nvPr>
            <p:ph type="pic" sz="quarter" idx="11" hasCustomPrompt="1"/>
          </p:nvPr>
        </p:nvSpPr>
        <p:spPr>
          <a:xfrm>
            <a:off x="0" y="0"/>
            <a:ext cx="12192000" cy="3429000"/>
          </a:xfrm>
          <a:blipFill>
            <a:blip r:embed="rId2" cstate="email">
              <a:extLst>
                <a:ext uri="{28A0092B-C50C-407E-A947-70E740481C1C}">
                  <a14:useLocalDpi xmlns:a14="http://schemas.microsoft.com/office/drawing/2010/main"/>
                </a:ext>
              </a:extLst>
            </a:blip>
            <a:srcRect/>
            <a:stretch>
              <a:fillRect/>
            </a:stretch>
          </a:blipFill>
        </p:spPr>
        <p:txBody>
          <a:bodyPr tIns="1097280" bIns="0" anchor="ctr" anchorCtr="0">
            <a:noAutofit/>
          </a:bodyPr>
          <a:lstStyle>
            <a:lvl1pPr marL="0" indent="0" algn="ctr">
              <a:buNone/>
              <a:defRPr sz="160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r>
              <a:rPr lang="en-US"/>
              <a:t>Click icon above to add image</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935896"/>
            <a:ext cx="10972819" cy="553998"/>
          </a:xfrm>
        </p:spPr>
        <p:txBody>
          <a:bodyPr/>
          <a:lstStyle/>
          <a:p>
            <a:r>
              <a:rPr lang="en-US"/>
              <a:t>Click to edit Master title style</a:t>
            </a:r>
          </a:p>
        </p:txBody>
      </p:sp>
      <p:sp>
        <p:nvSpPr>
          <p:cNvPr id="4" name="Text Placeholder 3"/>
          <p:cNvSpPr>
            <a:spLocks noGrp="1"/>
          </p:cNvSpPr>
          <p:nvPr>
            <p:ph type="body" sz="quarter" idx="10"/>
          </p:nvPr>
        </p:nvSpPr>
        <p:spPr>
          <a:xfrm>
            <a:off x="586390" y="4744101"/>
            <a:ext cx="10972819" cy="901325"/>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227489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687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pic>
        <p:nvPicPr>
          <p:cNvPr id="5" name="Picture 4" descr="A group of people sitting at a table using a computer&#10;&#10;Description automatically generated">
            <a:extLst>
              <a:ext uri="{FF2B5EF4-FFF2-40B4-BE49-F238E27FC236}">
                <a16:creationId xmlns:a16="http://schemas.microsoft.com/office/drawing/2014/main" id="{1891B233-11B6-4D34-AD61-3CDFD11EC9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4127" y="0"/>
            <a:ext cx="6097866" cy="6858000"/>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5094113"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5094113"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reeform 101">
            <a:extLst>
              <a:ext uri="{FF2B5EF4-FFF2-40B4-BE49-F238E27FC236}">
                <a16:creationId xmlns:a16="http://schemas.microsoft.com/office/drawing/2014/main" id="{8BD5ECD9-FC3F-4E16-9FEB-B5BD7C065F5F}"/>
              </a:ext>
            </a:extLst>
          </p:cNvPr>
          <p:cNvSpPr>
            <a:spLocks/>
          </p:cNvSpPr>
          <p:nvPr userDrawn="1"/>
        </p:nvSpPr>
        <p:spPr bwMode="gray">
          <a:xfrm rot="18421862" flipH="1">
            <a:off x="10382832" y="3933721"/>
            <a:ext cx="1507000" cy="1507873"/>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92">
            <a:extLst>
              <a:ext uri="{FF2B5EF4-FFF2-40B4-BE49-F238E27FC236}">
                <a16:creationId xmlns:a16="http://schemas.microsoft.com/office/drawing/2014/main" id="{032EE62D-A822-4CDB-AA5E-55F51E7C18FB}"/>
              </a:ext>
            </a:extLst>
          </p:cNvPr>
          <p:cNvSpPr>
            <a:spLocks/>
          </p:cNvSpPr>
          <p:nvPr userDrawn="1"/>
        </p:nvSpPr>
        <p:spPr bwMode="gray">
          <a:xfrm rot="18421862" flipH="1">
            <a:off x="9049339" y="4224297"/>
            <a:ext cx="1706648" cy="1706647"/>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B4B26313-CEC0-4F19-84BF-E03BCD52314A}"/>
              </a:ext>
            </a:extLst>
          </p:cNvPr>
          <p:cNvGrpSpPr/>
          <p:nvPr userDrawn="1"/>
        </p:nvGrpSpPr>
        <p:grpSpPr>
          <a:xfrm rot="18649311">
            <a:off x="8881187" y="5583734"/>
            <a:ext cx="886394" cy="625029"/>
            <a:chOff x="7159416" y="4154445"/>
            <a:chExt cx="1043935" cy="736117"/>
          </a:xfrm>
        </p:grpSpPr>
        <p:sp>
          <p:nvSpPr>
            <p:cNvPr id="46" name="Freeform 94">
              <a:extLst>
                <a:ext uri="{FF2B5EF4-FFF2-40B4-BE49-F238E27FC236}">
                  <a16:creationId xmlns:a16="http://schemas.microsoft.com/office/drawing/2014/main" id="{22A1AD5E-2347-414F-A5BF-0864CCC054D5}"/>
                </a:ext>
              </a:extLst>
            </p:cNvPr>
            <p:cNvSpPr>
              <a:spLocks/>
            </p:cNvSpPr>
            <p:nvPr/>
          </p:nvSpPr>
          <p:spPr bwMode="gray">
            <a:xfrm rot="18515394" flipH="1">
              <a:off x="7159931" y="4308402"/>
              <a:ext cx="581645" cy="582676"/>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95">
              <a:extLst>
                <a:ext uri="{FF2B5EF4-FFF2-40B4-BE49-F238E27FC236}">
                  <a16:creationId xmlns:a16="http://schemas.microsoft.com/office/drawing/2014/main" id="{821AA546-EDEF-4243-93FB-B399DF8F3474}"/>
                </a:ext>
              </a:extLst>
            </p:cNvPr>
            <p:cNvSpPr>
              <a:spLocks/>
            </p:cNvSpPr>
            <p:nvPr/>
          </p:nvSpPr>
          <p:spPr bwMode="gray">
            <a:xfrm rot="18515394" flipH="1">
              <a:off x="7552611" y="4203946"/>
              <a:ext cx="700242" cy="601239"/>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 name="Freeform 102">
            <a:extLst>
              <a:ext uri="{FF2B5EF4-FFF2-40B4-BE49-F238E27FC236}">
                <a16:creationId xmlns:a16="http://schemas.microsoft.com/office/drawing/2014/main" id="{34E6DA4E-1633-4A3B-9F12-7C006516FA04}"/>
              </a:ext>
            </a:extLst>
          </p:cNvPr>
          <p:cNvSpPr>
            <a:spLocks/>
          </p:cNvSpPr>
          <p:nvPr/>
        </p:nvSpPr>
        <p:spPr bwMode="gray">
          <a:xfrm rot="18421862" flipH="1">
            <a:off x="10301599" y="4477330"/>
            <a:ext cx="551660" cy="774077"/>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1">
              <a:lumMod val="60000"/>
              <a:lumOff val="40000"/>
            </a:schemeClr>
          </a:solidFill>
          <a:ln w="9525">
            <a:solidFill>
              <a:schemeClr val="accent1">
                <a:lumMod val="60000"/>
                <a:lumOff val="40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197">
            <a:extLst>
              <a:ext uri="{FF2B5EF4-FFF2-40B4-BE49-F238E27FC236}">
                <a16:creationId xmlns:a16="http://schemas.microsoft.com/office/drawing/2014/main" id="{0E14E414-1387-49D4-A637-2AE3EBD522AF}"/>
              </a:ext>
            </a:extLst>
          </p:cNvPr>
          <p:cNvSpPr>
            <a:spLocks/>
          </p:cNvSpPr>
          <p:nvPr/>
        </p:nvSpPr>
        <p:spPr bwMode="gray">
          <a:xfrm rot="18421862" flipH="1">
            <a:off x="9323496" y="4161899"/>
            <a:ext cx="626091" cy="405427"/>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chemeClr val="accent1"/>
          </a:solidFill>
          <a:ln>
            <a:solidFill>
              <a:schemeClr val="accent1"/>
            </a:solidFill>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8CC982B-8737-4EEC-A720-265408B762E9}"/>
              </a:ext>
            </a:extLst>
          </p:cNvPr>
          <p:cNvSpPr/>
          <p:nvPr/>
        </p:nvSpPr>
        <p:spPr>
          <a:xfrm>
            <a:off x="9104922" y="6019716"/>
            <a:ext cx="273686" cy="138575"/>
          </a:xfrm>
          <a:custGeom>
            <a:avLst/>
            <a:gdLst/>
            <a:ahLst/>
            <a:cxnLst/>
            <a:rect l="0" t="0" r="0" b="0"/>
            <a:pathLst>
              <a:path w="752475" h="381000">
                <a:moveTo>
                  <a:pt x="656749" y="189071"/>
                </a:moveTo>
                <a:cubicBezTo>
                  <a:pt x="644366" y="189071"/>
                  <a:pt x="631984" y="191929"/>
                  <a:pt x="620554" y="196691"/>
                </a:cubicBezTo>
                <a:cubicBezTo>
                  <a:pt x="620554" y="195739"/>
                  <a:pt x="620554" y="194786"/>
                  <a:pt x="620554" y="192881"/>
                </a:cubicBezTo>
                <a:cubicBezTo>
                  <a:pt x="620554" y="90011"/>
                  <a:pt x="537686" y="7144"/>
                  <a:pt x="434816" y="7144"/>
                </a:cubicBezTo>
                <a:cubicBezTo>
                  <a:pt x="348139" y="7144"/>
                  <a:pt x="275749" y="66199"/>
                  <a:pt x="255746" y="146209"/>
                </a:cubicBezTo>
                <a:cubicBezTo>
                  <a:pt x="230029" y="115729"/>
                  <a:pt x="190976" y="96679"/>
                  <a:pt x="148114" y="96679"/>
                </a:cubicBezTo>
                <a:cubicBezTo>
                  <a:pt x="70009" y="95726"/>
                  <a:pt x="7144" y="158591"/>
                  <a:pt x="7144" y="236696"/>
                </a:cubicBezTo>
                <a:cubicBezTo>
                  <a:pt x="7144" y="314801"/>
                  <a:pt x="70009" y="377666"/>
                  <a:pt x="148114" y="377666"/>
                </a:cubicBezTo>
                <a:cubicBezTo>
                  <a:pt x="207169" y="377666"/>
                  <a:pt x="617696" y="377666"/>
                  <a:pt x="656749" y="377666"/>
                </a:cubicBezTo>
                <a:cubicBezTo>
                  <a:pt x="709136" y="377666"/>
                  <a:pt x="751046" y="335756"/>
                  <a:pt x="751046" y="283369"/>
                </a:cubicBezTo>
                <a:cubicBezTo>
                  <a:pt x="751046" y="230981"/>
                  <a:pt x="708184" y="189071"/>
                  <a:pt x="656749" y="189071"/>
                </a:cubicBezTo>
                <a:close/>
              </a:path>
            </a:pathLst>
          </a:custGeom>
          <a:solidFill>
            <a:schemeClr val="bg1"/>
          </a:solidFill>
          <a:ln w="9525" cap="flat">
            <a:noFill/>
            <a:prstDash val="solid"/>
            <a:miter/>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nvGrpSpPr>
          <p:cNvPr id="3" name="Group 2">
            <a:extLst>
              <a:ext uri="{FF2B5EF4-FFF2-40B4-BE49-F238E27FC236}">
                <a16:creationId xmlns:a16="http://schemas.microsoft.com/office/drawing/2014/main" id="{E4DBDDF8-01C8-457C-AF24-ACC372CF51B7}"/>
              </a:ext>
            </a:extLst>
          </p:cNvPr>
          <p:cNvGrpSpPr/>
          <p:nvPr userDrawn="1"/>
        </p:nvGrpSpPr>
        <p:grpSpPr>
          <a:xfrm rot="1555308">
            <a:off x="10861649" y="4221522"/>
            <a:ext cx="868673" cy="786148"/>
            <a:chOff x="4421279" y="5910085"/>
            <a:chExt cx="971462" cy="879173"/>
          </a:xfrm>
        </p:grpSpPr>
        <p:sp>
          <p:nvSpPr>
            <p:cNvPr id="48" name="Freeform 51">
              <a:extLst>
                <a:ext uri="{FF2B5EF4-FFF2-40B4-BE49-F238E27FC236}">
                  <a16:creationId xmlns:a16="http://schemas.microsoft.com/office/drawing/2014/main" id="{7F858CB5-BA69-4C32-A123-B3D8A5F52B27}"/>
                </a:ext>
              </a:extLst>
            </p:cNvPr>
            <p:cNvSpPr>
              <a:spLocks/>
            </p:cNvSpPr>
            <p:nvPr userDrawn="1"/>
          </p:nvSpPr>
          <p:spPr bwMode="gray">
            <a:xfrm>
              <a:off x="4421279" y="5910085"/>
              <a:ext cx="971462" cy="879173"/>
            </a:xfrm>
            <a:custGeom>
              <a:avLst/>
              <a:gdLst>
                <a:gd name="T0" fmla="*/ 438 w 600"/>
                <a:gd name="T1" fmla="*/ 0 h 543"/>
                <a:gd name="T2" fmla="*/ 0 w 600"/>
                <a:gd name="T3" fmla="*/ 219 h 543"/>
                <a:gd name="T4" fmla="*/ 162 w 600"/>
                <a:gd name="T5" fmla="*/ 543 h 543"/>
                <a:gd name="T6" fmla="*/ 600 w 600"/>
                <a:gd name="T7" fmla="*/ 324 h 543"/>
                <a:gd name="T8" fmla="*/ 438 w 600"/>
                <a:gd name="T9" fmla="*/ 0 h 543"/>
              </a:gdLst>
              <a:ahLst/>
              <a:cxnLst>
                <a:cxn ang="0">
                  <a:pos x="T0" y="T1"/>
                </a:cxn>
                <a:cxn ang="0">
                  <a:pos x="T2" y="T3"/>
                </a:cxn>
                <a:cxn ang="0">
                  <a:pos x="T4" y="T5"/>
                </a:cxn>
                <a:cxn ang="0">
                  <a:pos x="T6" y="T7"/>
                </a:cxn>
                <a:cxn ang="0">
                  <a:pos x="T8" y="T9"/>
                </a:cxn>
              </a:cxnLst>
              <a:rect l="0" t="0" r="r" b="b"/>
              <a:pathLst>
                <a:path w="600" h="543">
                  <a:moveTo>
                    <a:pt x="438" y="0"/>
                  </a:moveTo>
                  <a:lnTo>
                    <a:pt x="0" y="219"/>
                  </a:lnTo>
                  <a:lnTo>
                    <a:pt x="162" y="543"/>
                  </a:lnTo>
                  <a:lnTo>
                    <a:pt x="600" y="324"/>
                  </a:lnTo>
                  <a:lnTo>
                    <a:pt x="4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49" name="Freeform 52">
              <a:extLst>
                <a:ext uri="{FF2B5EF4-FFF2-40B4-BE49-F238E27FC236}">
                  <a16:creationId xmlns:a16="http://schemas.microsoft.com/office/drawing/2014/main" id="{64F89C09-A3B7-497C-8BEA-BF2E57987908}"/>
                </a:ext>
              </a:extLst>
            </p:cNvPr>
            <p:cNvSpPr>
              <a:spLocks/>
            </p:cNvSpPr>
            <p:nvPr userDrawn="1"/>
          </p:nvSpPr>
          <p:spPr bwMode="gray">
            <a:xfrm>
              <a:off x="4631763" y="6329431"/>
              <a:ext cx="760978" cy="459825"/>
            </a:xfrm>
            <a:custGeom>
              <a:avLst/>
              <a:gdLst>
                <a:gd name="T0" fmla="*/ 470 w 470"/>
                <a:gd name="T1" fmla="*/ 65 h 284"/>
                <a:gd name="T2" fmla="*/ 438 w 470"/>
                <a:gd name="T3" fmla="*/ 0 h 284"/>
                <a:gd name="T4" fmla="*/ 0 w 470"/>
                <a:gd name="T5" fmla="*/ 219 h 284"/>
                <a:gd name="T6" fmla="*/ 32 w 470"/>
                <a:gd name="T7" fmla="*/ 284 h 284"/>
                <a:gd name="T8" fmla="*/ 470 w 470"/>
                <a:gd name="T9" fmla="*/ 65 h 284"/>
              </a:gdLst>
              <a:ahLst/>
              <a:cxnLst>
                <a:cxn ang="0">
                  <a:pos x="T0" y="T1"/>
                </a:cxn>
                <a:cxn ang="0">
                  <a:pos x="T2" y="T3"/>
                </a:cxn>
                <a:cxn ang="0">
                  <a:pos x="T4" y="T5"/>
                </a:cxn>
                <a:cxn ang="0">
                  <a:pos x="T6" y="T7"/>
                </a:cxn>
                <a:cxn ang="0">
                  <a:pos x="T8" y="T9"/>
                </a:cxn>
              </a:cxnLst>
              <a:rect l="0" t="0" r="r" b="b"/>
              <a:pathLst>
                <a:path w="470" h="284">
                  <a:moveTo>
                    <a:pt x="470" y="65"/>
                  </a:moveTo>
                  <a:lnTo>
                    <a:pt x="438" y="0"/>
                  </a:lnTo>
                  <a:lnTo>
                    <a:pt x="0" y="219"/>
                  </a:lnTo>
                  <a:lnTo>
                    <a:pt x="32" y="284"/>
                  </a:lnTo>
                  <a:lnTo>
                    <a:pt x="470" y="6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0" name="Freeform 53">
              <a:extLst>
                <a:ext uri="{FF2B5EF4-FFF2-40B4-BE49-F238E27FC236}">
                  <a16:creationId xmlns:a16="http://schemas.microsoft.com/office/drawing/2014/main" id="{D2F7B17C-3CF1-4360-A2E7-A585F39D80E2}"/>
                </a:ext>
              </a:extLst>
            </p:cNvPr>
            <p:cNvSpPr>
              <a:spLocks/>
            </p:cNvSpPr>
            <p:nvPr userDrawn="1"/>
          </p:nvSpPr>
          <p:spPr bwMode="gray">
            <a:xfrm>
              <a:off x="4562141" y="6188570"/>
              <a:ext cx="762598" cy="463063"/>
            </a:xfrm>
            <a:custGeom>
              <a:avLst/>
              <a:gdLst>
                <a:gd name="T0" fmla="*/ 0 w 471"/>
                <a:gd name="T1" fmla="*/ 221 h 286"/>
                <a:gd name="T2" fmla="*/ 33 w 471"/>
                <a:gd name="T3" fmla="*/ 286 h 286"/>
                <a:gd name="T4" fmla="*/ 471 w 471"/>
                <a:gd name="T5" fmla="*/ 67 h 286"/>
                <a:gd name="T6" fmla="*/ 438 w 471"/>
                <a:gd name="T7" fmla="*/ 0 h 286"/>
                <a:gd name="T8" fmla="*/ 0 w 471"/>
                <a:gd name="T9" fmla="*/ 221 h 286"/>
              </a:gdLst>
              <a:ahLst/>
              <a:cxnLst>
                <a:cxn ang="0">
                  <a:pos x="T0" y="T1"/>
                </a:cxn>
                <a:cxn ang="0">
                  <a:pos x="T2" y="T3"/>
                </a:cxn>
                <a:cxn ang="0">
                  <a:pos x="T4" y="T5"/>
                </a:cxn>
                <a:cxn ang="0">
                  <a:pos x="T6" y="T7"/>
                </a:cxn>
                <a:cxn ang="0">
                  <a:pos x="T8" y="T9"/>
                </a:cxn>
              </a:cxnLst>
              <a:rect l="0" t="0" r="r" b="b"/>
              <a:pathLst>
                <a:path w="471" h="286">
                  <a:moveTo>
                    <a:pt x="0" y="221"/>
                  </a:moveTo>
                  <a:lnTo>
                    <a:pt x="33" y="286"/>
                  </a:lnTo>
                  <a:lnTo>
                    <a:pt x="471" y="67"/>
                  </a:lnTo>
                  <a:lnTo>
                    <a:pt x="438" y="0"/>
                  </a:lnTo>
                  <a:lnTo>
                    <a:pt x="0" y="2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1" name="Freeform 54">
              <a:extLst>
                <a:ext uri="{FF2B5EF4-FFF2-40B4-BE49-F238E27FC236}">
                  <a16:creationId xmlns:a16="http://schemas.microsoft.com/office/drawing/2014/main" id="{2B234745-28B4-4780-810B-82656ADC05A4}"/>
                </a:ext>
              </a:extLst>
            </p:cNvPr>
            <p:cNvSpPr>
              <a:spLocks/>
            </p:cNvSpPr>
            <p:nvPr userDrawn="1"/>
          </p:nvSpPr>
          <p:spPr bwMode="gray">
            <a:xfrm>
              <a:off x="4421279" y="5910085"/>
              <a:ext cx="765836" cy="463063"/>
            </a:xfrm>
            <a:custGeom>
              <a:avLst/>
              <a:gdLst>
                <a:gd name="T0" fmla="*/ 0 w 473"/>
                <a:gd name="T1" fmla="*/ 219 h 286"/>
                <a:gd name="T2" fmla="*/ 33 w 473"/>
                <a:gd name="T3" fmla="*/ 286 h 286"/>
                <a:gd name="T4" fmla="*/ 473 w 473"/>
                <a:gd name="T5" fmla="*/ 67 h 286"/>
                <a:gd name="T6" fmla="*/ 438 w 473"/>
                <a:gd name="T7" fmla="*/ 0 h 286"/>
                <a:gd name="T8" fmla="*/ 0 w 473"/>
                <a:gd name="T9" fmla="*/ 219 h 286"/>
              </a:gdLst>
              <a:ahLst/>
              <a:cxnLst>
                <a:cxn ang="0">
                  <a:pos x="T0" y="T1"/>
                </a:cxn>
                <a:cxn ang="0">
                  <a:pos x="T2" y="T3"/>
                </a:cxn>
                <a:cxn ang="0">
                  <a:pos x="T4" y="T5"/>
                </a:cxn>
                <a:cxn ang="0">
                  <a:pos x="T6" y="T7"/>
                </a:cxn>
                <a:cxn ang="0">
                  <a:pos x="T8" y="T9"/>
                </a:cxn>
              </a:cxnLst>
              <a:rect l="0" t="0" r="r" b="b"/>
              <a:pathLst>
                <a:path w="473" h="286">
                  <a:moveTo>
                    <a:pt x="0" y="219"/>
                  </a:moveTo>
                  <a:lnTo>
                    <a:pt x="33" y="286"/>
                  </a:lnTo>
                  <a:lnTo>
                    <a:pt x="473" y="67"/>
                  </a:lnTo>
                  <a:lnTo>
                    <a:pt x="438" y="0"/>
                  </a:lnTo>
                  <a:lnTo>
                    <a:pt x="0" y="21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2" name="Freeform 55">
              <a:extLst>
                <a:ext uri="{FF2B5EF4-FFF2-40B4-BE49-F238E27FC236}">
                  <a16:creationId xmlns:a16="http://schemas.microsoft.com/office/drawing/2014/main" id="{8EAD6FAE-E576-4532-AB17-12F80F4F8E67}"/>
                </a:ext>
              </a:extLst>
            </p:cNvPr>
            <p:cNvSpPr>
              <a:spLocks/>
            </p:cNvSpPr>
            <p:nvPr userDrawn="1"/>
          </p:nvSpPr>
          <p:spPr bwMode="gray">
            <a:xfrm>
              <a:off x="4490900" y="6050946"/>
              <a:ext cx="764217" cy="459825"/>
            </a:xfrm>
            <a:custGeom>
              <a:avLst/>
              <a:gdLst>
                <a:gd name="T0" fmla="*/ 0 w 472"/>
                <a:gd name="T1" fmla="*/ 219 h 284"/>
                <a:gd name="T2" fmla="*/ 32 w 472"/>
                <a:gd name="T3" fmla="*/ 284 h 284"/>
                <a:gd name="T4" fmla="*/ 472 w 472"/>
                <a:gd name="T5" fmla="*/ 65 h 284"/>
                <a:gd name="T6" fmla="*/ 440 w 472"/>
                <a:gd name="T7" fmla="*/ 0 h 284"/>
                <a:gd name="T8" fmla="*/ 0 w 472"/>
                <a:gd name="T9" fmla="*/ 219 h 284"/>
              </a:gdLst>
              <a:ahLst/>
              <a:cxnLst>
                <a:cxn ang="0">
                  <a:pos x="T0" y="T1"/>
                </a:cxn>
                <a:cxn ang="0">
                  <a:pos x="T2" y="T3"/>
                </a:cxn>
                <a:cxn ang="0">
                  <a:pos x="T4" y="T5"/>
                </a:cxn>
                <a:cxn ang="0">
                  <a:pos x="T6" y="T7"/>
                </a:cxn>
                <a:cxn ang="0">
                  <a:pos x="T8" y="T9"/>
                </a:cxn>
              </a:cxnLst>
              <a:rect l="0" t="0" r="r" b="b"/>
              <a:pathLst>
                <a:path w="472" h="284">
                  <a:moveTo>
                    <a:pt x="0" y="219"/>
                  </a:moveTo>
                  <a:lnTo>
                    <a:pt x="32" y="284"/>
                  </a:lnTo>
                  <a:lnTo>
                    <a:pt x="472" y="65"/>
                  </a:lnTo>
                  <a:lnTo>
                    <a:pt x="440" y="0"/>
                  </a:lnTo>
                  <a:lnTo>
                    <a:pt x="0" y="21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3" name="Freeform 56">
              <a:extLst>
                <a:ext uri="{FF2B5EF4-FFF2-40B4-BE49-F238E27FC236}">
                  <a16:creationId xmlns:a16="http://schemas.microsoft.com/office/drawing/2014/main" id="{D8596E95-3D4A-4F61-904D-150EAF432FAC}"/>
                </a:ext>
              </a:extLst>
            </p:cNvPr>
            <p:cNvSpPr>
              <a:spLocks/>
            </p:cNvSpPr>
            <p:nvPr userDrawn="1"/>
          </p:nvSpPr>
          <p:spPr bwMode="gray">
            <a:xfrm>
              <a:off x="4599381" y="6063898"/>
              <a:ext cx="547257" cy="628212"/>
            </a:xfrm>
            <a:custGeom>
              <a:avLst/>
              <a:gdLst>
                <a:gd name="T0" fmla="*/ 318 w 338"/>
                <a:gd name="T1" fmla="*/ 0 h 388"/>
                <a:gd name="T2" fmla="*/ 244 w 338"/>
                <a:gd name="T3" fmla="*/ 67 h 388"/>
                <a:gd name="T4" fmla="*/ 274 w 338"/>
                <a:gd name="T5" fmla="*/ 77 h 388"/>
                <a:gd name="T6" fmla="*/ 246 w 338"/>
                <a:gd name="T7" fmla="*/ 159 h 388"/>
                <a:gd name="T8" fmla="*/ 154 w 338"/>
                <a:gd name="T9" fmla="*/ 127 h 388"/>
                <a:gd name="T10" fmla="*/ 102 w 338"/>
                <a:gd name="T11" fmla="*/ 286 h 388"/>
                <a:gd name="T12" fmla="*/ 27 w 338"/>
                <a:gd name="T13" fmla="*/ 261 h 388"/>
                <a:gd name="T14" fmla="*/ 0 w 338"/>
                <a:gd name="T15" fmla="*/ 346 h 388"/>
                <a:gd name="T16" fmla="*/ 22 w 338"/>
                <a:gd name="T17" fmla="*/ 388 h 388"/>
                <a:gd name="T18" fmla="*/ 50 w 338"/>
                <a:gd name="T19" fmla="*/ 303 h 388"/>
                <a:gd name="T20" fmla="*/ 124 w 338"/>
                <a:gd name="T21" fmla="*/ 328 h 388"/>
                <a:gd name="T22" fmla="*/ 177 w 338"/>
                <a:gd name="T23" fmla="*/ 169 h 388"/>
                <a:gd name="T24" fmla="*/ 269 w 338"/>
                <a:gd name="T25" fmla="*/ 201 h 388"/>
                <a:gd name="T26" fmla="*/ 306 w 338"/>
                <a:gd name="T27" fmla="*/ 87 h 388"/>
                <a:gd name="T28" fmla="*/ 338 w 338"/>
                <a:gd name="T29" fmla="*/ 97 h 388"/>
                <a:gd name="T30" fmla="*/ 318 w 338"/>
                <a:gd name="T31"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388">
                  <a:moveTo>
                    <a:pt x="318" y="0"/>
                  </a:moveTo>
                  <a:lnTo>
                    <a:pt x="244" y="67"/>
                  </a:lnTo>
                  <a:lnTo>
                    <a:pt x="274" y="77"/>
                  </a:lnTo>
                  <a:lnTo>
                    <a:pt x="246" y="159"/>
                  </a:lnTo>
                  <a:lnTo>
                    <a:pt x="154" y="127"/>
                  </a:lnTo>
                  <a:lnTo>
                    <a:pt x="102" y="286"/>
                  </a:lnTo>
                  <a:lnTo>
                    <a:pt x="27" y="261"/>
                  </a:lnTo>
                  <a:lnTo>
                    <a:pt x="0" y="346"/>
                  </a:lnTo>
                  <a:lnTo>
                    <a:pt x="22" y="388"/>
                  </a:lnTo>
                  <a:lnTo>
                    <a:pt x="50" y="303"/>
                  </a:lnTo>
                  <a:lnTo>
                    <a:pt x="124" y="328"/>
                  </a:lnTo>
                  <a:lnTo>
                    <a:pt x="177" y="169"/>
                  </a:lnTo>
                  <a:lnTo>
                    <a:pt x="269" y="201"/>
                  </a:lnTo>
                  <a:lnTo>
                    <a:pt x="306" y="87"/>
                  </a:lnTo>
                  <a:lnTo>
                    <a:pt x="338" y="97"/>
                  </a:lnTo>
                  <a:lnTo>
                    <a:pt x="31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55" name="Group 54">
            <a:extLst>
              <a:ext uri="{FF2B5EF4-FFF2-40B4-BE49-F238E27FC236}">
                <a16:creationId xmlns:a16="http://schemas.microsoft.com/office/drawing/2014/main" id="{F3F551C2-E490-4F8E-A686-D89B1D469707}"/>
              </a:ext>
            </a:extLst>
          </p:cNvPr>
          <p:cNvGrpSpPr/>
          <p:nvPr userDrawn="1"/>
        </p:nvGrpSpPr>
        <p:grpSpPr>
          <a:xfrm>
            <a:off x="9355532" y="4614596"/>
            <a:ext cx="958963" cy="955963"/>
            <a:chOff x="8240991" y="2485717"/>
            <a:chExt cx="1156631" cy="1153015"/>
          </a:xfrm>
        </p:grpSpPr>
        <p:sp>
          <p:nvSpPr>
            <p:cNvPr id="56" name="Freeform: Shape 55">
              <a:extLst>
                <a:ext uri="{FF2B5EF4-FFF2-40B4-BE49-F238E27FC236}">
                  <a16:creationId xmlns:a16="http://schemas.microsoft.com/office/drawing/2014/main" id="{E5FFFCC8-F0E2-4A62-850A-DDAB9C473202}"/>
                </a:ext>
              </a:extLst>
            </p:cNvPr>
            <p:cNvSpPr/>
            <p:nvPr/>
          </p:nvSpPr>
          <p:spPr>
            <a:xfrm>
              <a:off x="8240991" y="2662827"/>
              <a:ext cx="867471" cy="975905"/>
            </a:xfrm>
            <a:custGeom>
              <a:avLst/>
              <a:gdLst>
                <a:gd name="connsiteX0" fmla="*/ 418340 w 738187"/>
                <a:gd name="connsiteY0" fmla="*/ 418340 h 830460"/>
                <a:gd name="connsiteX1" fmla="*/ 418340 w 738187"/>
                <a:gd name="connsiteY1" fmla="*/ 4647 h 830460"/>
                <a:gd name="connsiteX2" fmla="*/ 418340 w 738187"/>
                <a:gd name="connsiteY2" fmla="*/ 4647 h 830460"/>
                <a:gd name="connsiteX3" fmla="*/ 4647 w 738187"/>
                <a:gd name="connsiteY3" fmla="*/ 418340 h 830460"/>
                <a:gd name="connsiteX4" fmla="*/ 418340 w 738187"/>
                <a:gd name="connsiteY4" fmla="*/ 832032 h 830460"/>
                <a:gd name="connsiteX5" fmla="*/ 634414 w 738187"/>
                <a:gd name="connsiteY5" fmla="*/ 771286 h 830460"/>
                <a:gd name="connsiteX6" fmla="*/ 735145 w 738187"/>
                <a:gd name="connsiteY6" fmla="*/ 444484 h 830460"/>
                <a:gd name="connsiteX7" fmla="*/ 418340 w 738187"/>
                <a:gd name="connsiteY7" fmla="*/ 418340 h 83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187" h="830460">
                  <a:moveTo>
                    <a:pt x="418340" y="418340"/>
                  </a:moveTo>
                  <a:lnTo>
                    <a:pt x="418340" y="4647"/>
                  </a:lnTo>
                  <a:lnTo>
                    <a:pt x="418340" y="4647"/>
                  </a:lnTo>
                  <a:cubicBezTo>
                    <a:pt x="189963" y="4647"/>
                    <a:pt x="4647" y="189963"/>
                    <a:pt x="4647" y="418340"/>
                  </a:cubicBezTo>
                  <a:cubicBezTo>
                    <a:pt x="4647" y="646717"/>
                    <a:pt x="189963" y="832032"/>
                    <a:pt x="418340" y="832032"/>
                  </a:cubicBezTo>
                  <a:cubicBezTo>
                    <a:pt x="497541" y="832032"/>
                    <a:pt x="571360" y="809733"/>
                    <a:pt x="634414" y="771286"/>
                  </a:cubicBezTo>
                  <a:cubicBezTo>
                    <a:pt x="745911" y="702850"/>
                    <a:pt x="735145" y="444484"/>
                    <a:pt x="735145" y="444484"/>
                  </a:cubicBezTo>
                  <a:lnTo>
                    <a:pt x="418340" y="418340"/>
                  </a:lnTo>
                  <a:close/>
                </a:path>
              </a:pathLst>
            </a:custGeom>
            <a:solidFill>
              <a:srgbClr val="D2D2D2"/>
            </a:solidFill>
            <a:ln w="767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B41B609C-5174-4ECC-AF74-6F64847F3AC0}"/>
                </a:ext>
              </a:extLst>
            </p:cNvPr>
            <p:cNvSpPr/>
            <p:nvPr/>
          </p:nvSpPr>
          <p:spPr>
            <a:xfrm>
              <a:off x="8765092" y="2485717"/>
              <a:ext cx="632530" cy="632530"/>
            </a:xfrm>
            <a:custGeom>
              <a:avLst/>
              <a:gdLst>
                <a:gd name="connsiteX0" fmla="*/ 4647 w 538261"/>
                <a:gd name="connsiteY0" fmla="*/ 4647 h 538261"/>
                <a:gd name="connsiteX1" fmla="*/ 4647 w 538261"/>
                <a:gd name="connsiteY1" fmla="*/ 536757 h 538261"/>
                <a:gd name="connsiteX2" fmla="*/ 536758 w 538261"/>
                <a:gd name="connsiteY2" fmla="*/ 536757 h 538261"/>
                <a:gd name="connsiteX3" fmla="*/ 4647 w 538261"/>
                <a:gd name="connsiteY3" fmla="*/ 4647 h 538261"/>
              </a:gdLst>
              <a:ahLst/>
              <a:cxnLst>
                <a:cxn ang="0">
                  <a:pos x="connsiteX0" y="connsiteY0"/>
                </a:cxn>
                <a:cxn ang="0">
                  <a:pos x="connsiteX1" y="connsiteY1"/>
                </a:cxn>
                <a:cxn ang="0">
                  <a:pos x="connsiteX2" y="connsiteY2"/>
                </a:cxn>
                <a:cxn ang="0">
                  <a:pos x="connsiteX3" y="connsiteY3"/>
                </a:cxn>
              </a:cxnLst>
              <a:rect l="l" t="t" r="r" b="b"/>
              <a:pathLst>
                <a:path w="538261" h="538261">
                  <a:moveTo>
                    <a:pt x="4647" y="4647"/>
                  </a:moveTo>
                  <a:lnTo>
                    <a:pt x="4647" y="536757"/>
                  </a:lnTo>
                  <a:lnTo>
                    <a:pt x="536758" y="536757"/>
                  </a:lnTo>
                  <a:cubicBezTo>
                    <a:pt x="536758" y="243020"/>
                    <a:pt x="298384" y="4647"/>
                    <a:pt x="4647" y="4647"/>
                  </a:cubicBezTo>
                  <a:close/>
                </a:path>
              </a:pathLst>
            </a:custGeom>
            <a:solidFill>
              <a:schemeClr val="accent3"/>
            </a:solidFill>
            <a:ln w="767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1E4008AC-4696-40BE-8C0A-878F328F4F64}"/>
                </a:ext>
              </a:extLst>
            </p:cNvPr>
            <p:cNvSpPr/>
            <p:nvPr/>
          </p:nvSpPr>
          <p:spPr>
            <a:xfrm>
              <a:off x="8722812" y="3148972"/>
              <a:ext cx="496988" cy="352410"/>
            </a:xfrm>
            <a:custGeom>
              <a:avLst/>
              <a:gdLst>
                <a:gd name="connsiteX0" fmla="*/ 296846 w 422920"/>
                <a:gd name="connsiteY0" fmla="*/ 297615 h 299888"/>
                <a:gd name="connsiteX1" fmla="*/ 418340 w 422920"/>
                <a:gd name="connsiteY1" fmla="*/ 4647 h 299888"/>
                <a:gd name="connsiteX2" fmla="*/ 4647 w 422920"/>
                <a:gd name="connsiteY2" fmla="*/ 4647 h 299888"/>
                <a:gd name="connsiteX3" fmla="*/ 296846 w 422920"/>
                <a:gd name="connsiteY3" fmla="*/ 297615 h 299888"/>
              </a:gdLst>
              <a:ahLst/>
              <a:cxnLst>
                <a:cxn ang="0">
                  <a:pos x="connsiteX0" y="connsiteY0"/>
                </a:cxn>
                <a:cxn ang="0">
                  <a:pos x="connsiteX1" y="connsiteY1"/>
                </a:cxn>
                <a:cxn ang="0">
                  <a:pos x="connsiteX2" y="connsiteY2"/>
                </a:cxn>
                <a:cxn ang="0">
                  <a:pos x="connsiteX3" y="connsiteY3"/>
                </a:cxn>
              </a:cxnLst>
              <a:rect l="l" t="t" r="r" b="b"/>
              <a:pathLst>
                <a:path w="422920" h="299888">
                  <a:moveTo>
                    <a:pt x="296846" y="297615"/>
                  </a:moveTo>
                  <a:cubicBezTo>
                    <a:pt x="371434" y="223028"/>
                    <a:pt x="418340" y="119220"/>
                    <a:pt x="418340" y="4647"/>
                  </a:cubicBezTo>
                  <a:lnTo>
                    <a:pt x="4647" y="4647"/>
                  </a:lnTo>
                  <a:lnTo>
                    <a:pt x="296846" y="297615"/>
                  </a:lnTo>
                  <a:close/>
                </a:path>
              </a:pathLst>
            </a:custGeom>
            <a:solidFill>
              <a:srgbClr val="939393"/>
            </a:solidFill>
            <a:ln w="767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F52B3E95-25CC-4B4A-A4DC-F0E860A8F164}"/>
                </a:ext>
              </a:extLst>
            </p:cNvPr>
            <p:cNvSpPr/>
            <p:nvPr/>
          </p:nvSpPr>
          <p:spPr>
            <a:xfrm>
              <a:off x="8868601" y="2719342"/>
              <a:ext cx="298193" cy="289158"/>
            </a:xfrm>
            <a:custGeom>
              <a:avLst/>
              <a:gdLst>
                <a:gd name="connsiteX0" fmla="*/ 59593 w 253752"/>
                <a:gd name="connsiteY0" fmla="*/ 126491 h 246062"/>
                <a:gd name="connsiteX1" fmla="*/ 20377 w 253752"/>
                <a:gd name="connsiteY1" fmla="*/ 110344 h 246062"/>
                <a:gd name="connsiteX2" fmla="*/ 5767 w 253752"/>
                <a:gd name="connsiteY2" fmla="*/ 68052 h 246062"/>
                <a:gd name="connsiteX3" fmla="*/ 21146 w 253752"/>
                <a:gd name="connsiteY3" fmla="*/ 22684 h 246062"/>
                <a:gd name="connsiteX4" fmla="*/ 62669 w 253752"/>
                <a:gd name="connsiteY4" fmla="*/ 5767 h 246062"/>
                <a:gd name="connsiteX5" fmla="*/ 101885 w 253752"/>
                <a:gd name="connsiteY5" fmla="*/ 21146 h 246062"/>
                <a:gd name="connsiteX6" fmla="*/ 115726 w 253752"/>
                <a:gd name="connsiteY6" fmla="*/ 64207 h 246062"/>
                <a:gd name="connsiteX7" fmla="*/ 99579 w 253752"/>
                <a:gd name="connsiteY7" fmla="*/ 108806 h 246062"/>
                <a:gd name="connsiteX8" fmla="*/ 59593 w 253752"/>
                <a:gd name="connsiteY8" fmla="*/ 126491 h 246062"/>
                <a:gd name="connsiteX9" fmla="*/ 61900 w 253752"/>
                <a:gd name="connsiteY9" fmla="*/ 28835 h 246062"/>
                <a:gd name="connsiteX10" fmla="*/ 41139 w 253752"/>
                <a:gd name="connsiteY10" fmla="*/ 38832 h 246062"/>
                <a:gd name="connsiteX11" fmla="*/ 33449 w 253752"/>
                <a:gd name="connsiteY11" fmla="*/ 67283 h 246062"/>
                <a:gd name="connsiteX12" fmla="*/ 41139 w 253752"/>
                <a:gd name="connsiteY12" fmla="*/ 94965 h 246062"/>
                <a:gd name="connsiteX13" fmla="*/ 61900 w 253752"/>
                <a:gd name="connsiteY13" fmla="*/ 104961 h 246062"/>
                <a:gd name="connsiteX14" fmla="*/ 82662 w 253752"/>
                <a:gd name="connsiteY14" fmla="*/ 94965 h 246062"/>
                <a:gd name="connsiteX15" fmla="*/ 90351 w 253752"/>
                <a:gd name="connsiteY15" fmla="*/ 66514 h 246062"/>
                <a:gd name="connsiteX16" fmla="*/ 82662 w 253752"/>
                <a:gd name="connsiteY16" fmla="*/ 38832 h 246062"/>
                <a:gd name="connsiteX17" fmla="*/ 61900 w 253752"/>
                <a:gd name="connsiteY17" fmla="*/ 28835 h 246062"/>
                <a:gd name="connsiteX18" fmla="*/ 217227 w 253752"/>
                <a:gd name="connsiteY18" fmla="*/ 9612 h 246062"/>
                <a:gd name="connsiteX19" fmla="*/ 68052 w 253752"/>
                <a:gd name="connsiteY19" fmla="*/ 244140 h 246062"/>
                <a:gd name="connsiteX20" fmla="*/ 44983 w 253752"/>
                <a:gd name="connsiteY20" fmla="*/ 244140 h 246062"/>
                <a:gd name="connsiteX21" fmla="*/ 194159 w 253752"/>
                <a:gd name="connsiteY21" fmla="*/ 9612 h 246062"/>
                <a:gd name="connsiteX22" fmla="*/ 217227 w 253752"/>
                <a:gd name="connsiteY22" fmla="*/ 9612 h 246062"/>
                <a:gd name="connsiteX23" fmla="*/ 196466 w 253752"/>
                <a:gd name="connsiteY23" fmla="*/ 246447 h 246062"/>
                <a:gd name="connsiteX24" fmla="*/ 157249 w 253752"/>
                <a:gd name="connsiteY24" fmla="*/ 230299 h 246062"/>
                <a:gd name="connsiteX25" fmla="*/ 142640 w 253752"/>
                <a:gd name="connsiteY25" fmla="*/ 188007 h 246062"/>
                <a:gd name="connsiteX26" fmla="*/ 158018 w 253752"/>
                <a:gd name="connsiteY26" fmla="*/ 142639 h 246062"/>
                <a:gd name="connsiteX27" fmla="*/ 199541 w 253752"/>
                <a:gd name="connsiteY27" fmla="*/ 125722 h 246062"/>
                <a:gd name="connsiteX28" fmla="*/ 238758 w 253752"/>
                <a:gd name="connsiteY28" fmla="*/ 141101 h 246062"/>
                <a:gd name="connsiteX29" fmla="*/ 252599 w 253752"/>
                <a:gd name="connsiteY29" fmla="*/ 184162 h 246062"/>
                <a:gd name="connsiteX30" fmla="*/ 236451 w 253752"/>
                <a:gd name="connsiteY30" fmla="*/ 228761 h 246062"/>
                <a:gd name="connsiteX31" fmla="*/ 196466 w 253752"/>
                <a:gd name="connsiteY31" fmla="*/ 246447 h 246062"/>
                <a:gd name="connsiteX32" fmla="*/ 198772 w 253752"/>
                <a:gd name="connsiteY32" fmla="*/ 148791 h 246062"/>
                <a:gd name="connsiteX33" fmla="*/ 178011 w 253752"/>
                <a:gd name="connsiteY33" fmla="*/ 158787 h 246062"/>
                <a:gd name="connsiteX34" fmla="*/ 170321 w 253752"/>
                <a:gd name="connsiteY34" fmla="*/ 187238 h 246062"/>
                <a:gd name="connsiteX35" fmla="*/ 178011 w 253752"/>
                <a:gd name="connsiteY35" fmla="*/ 214920 h 246062"/>
                <a:gd name="connsiteX36" fmla="*/ 198772 w 253752"/>
                <a:gd name="connsiteY36" fmla="*/ 224917 h 246062"/>
                <a:gd name="connsiteX37" fmla="*/ 219534 w 253752"/>
                <a:gd name="connsiteY37" fmla="*/ 214920 h 246062"/>
                <a:gd name="connsiteX38" fmla="*/ 227224 w 253752"/>
                <a:gd name="connsiteY38" fmla="*/ 186469 h 246062"/>
                <a:gd name="connsiteX39" fmla="*/ 219534 w 253752"/>
                <a:gd name="connsiteY39" fmla="*/ 158787 h 246062"/>
                <a:gd name="connsiteX40" fmla="*/ 198772 w 253752"/>
                <a:gd name="connsiteY40" fmla="*/ 148791 h 24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3752" h="246062">
                  <a:moveTo>
                    <a:pt x="59593" y="126491"/>
                  </a:moveTo>
                  <a:cubicBezTo>
                    <a:pt x="43445" y="126491"/>
                    <a:pt x="30373" y="121109"/>
                    <a:pt x="20377" y="110344"/>
                  </a:cubicBezTo>
                  <a:cubicBezTo>
                    <a:pt x="10381" y="99578"/>
                    <a:pt x="5767" y="85737"/>
                    <a:pt x="5767" y="68052"/>
                  </a:cubicBezTo>
                  <a:cubicBezTo>
                    <a:pt x="5767" y="48828"/>
                    <a:pt x="11150" y="33449"/>
                    <a:pt x="21146" y="22684"/>
                  </a:cubicBezTo>
                  <a:cubicBezTo>
                    <a:pt x="31142" y="11919"/>
                    <a:pt x="45752" y="5767"/>
                    <a:pt x="62669" y="5767"/>
                  </a:cubicBezTo>
                  <a:cubicBezTo>
                    <a:pt x="79586" y="5767"/>
                    <a:pt x="92658" y="11150"/>
                    <a:pt x="101885" y="21146"/>
                  </a:cubicBezTo>
                  <a:cubicBezTo>
                    <a:pt x="111113" y="31142"/>
                    <a:pt x="115726" y="45752"/>
                    <a:pt x="115726" y="64207"/>
                  </a:cubicBezTo>
                  <a:cubicBezTo>
                    <a:pt x="115726" y="82662"/>
                    <a:pt x="110344" y="98041"/>
                    <a:pt x="99579" y="108806"/>
                  </a:cubicBezTo>
                  <a:cubicBezTo>
                    <a:pt x="90351" y="121109"/>
                    <a:pt x="76510" y="126491"/>
                    <a:pt x="59593" y="126491"/>
                  </a:cubicBezTo>
                  <a:close/>
                  <a:moveTo>
                    <a:pt x="61900" y="28835"/>
                  </a:moveTo>
                  <a:cubicBezTo>
                    <a:pt x="52673" y="28835"/>
                    <a:pt x="45752" y="31911"/>
                    <a:pt x="41139" y="38832"/>
                  </a:cubicBezTo>
                  <a:cubicBezTo>
                    <a:pt x="35756" y="45752"/>
                    <a:pt x="33449" y="54980"/>
                    <a:pt x="33449" y="67283"/>
                  </a:cubicBezTo>
                  <a:cubicBezTo>
                    <a:pt x="33449" y="78817"/>
                    <a:pt x="35756" y="88044"/>
                    <a:pt x="41139" y="94965"/>
                  </a:cubicBezTo>
                  <a:cubicBezTo>
                    <a:pt x="46521" y="101116"/>
                    <a:pt x="53442" y="104961"/>
                    <a:pt x="61900" y="104961"/>
                  </a:cubicBezTo>
                  <a:cubicBezTo>
                    <a:pt x="70358" y="104961"/>
                    <a:pt x="77279" y="101885"/>
                    <a:pt x="82662" y="94965"/>
                  </a:cubicBezTo>
                  <a:cubicBezTo>
                    <a:pt x="87275" y="88044"/>
                    <a:pt x="90351" y="78817"/>
                    <a:pt x="90351" y="66514"/>
                  </a:cubicBezTo>
                  <a:cubicBezTo>
                    <a:pt x="90351" y="54980"/>
                    <a:pt x="88044" y="45752"/>
                    <a:pt x="82662" y="38832"/>
                  </a:cubicBezTo>
                  <a:cubicBezTo>
                    <a:pt x="77279" y="31911"/>
                    <a:pt x="70358" y="28835"/>
                    <a:pt x="61900" y="28835"/>
                  </a:cubicBezTo>
                  <a:close/>
                  <a:moveTo>
                    <a:pt x="217227" y="9612"/>
                  </a:moveTo>
                  <a:lnTo>
                    <a:pt x="68052" y="244140"/>
                  </a:lnTo>
                  <a:lnTo>
                    <a:pt x="44983" y="244140"/>
                  </a:lnTo>
                  <a:lnTo>
                    <a:pt x="194159" y="9612"/>
                  </a:lnTo>
                  <a:lnTo>
                    <a:pt x="217227" y="9612"/>
                  </a:lnTo>
                  <a:close/>
                  <a:moveTo>
                    <a:pt x="196466" y="246447"/>
                  </a:moveTo>
                  <a:cubicBezTo>
                    <a:pt x="180318" y="246447"/>
                    <a:pt x="167246" y="241064"/>
                    <a:pt x="157249" y="230299"/>
                  </a:cubicBezTo>
                  <a:cubicBezTo>
                    <a:pt x="147253" y="219534"/>
                    <a:pt x="142640" y="205693"/>
                    <a:pt x="142640" y="188007"/>
                  </a:cubicBezTo>
                  <a:cubicBezTo>
                    <a:pt x="142640" y="168783"/>
                    <a:pt x="148022" y="153405"/>
                    <a:pt x="158018" y="142639"/>
                  </a:cubicBezTo>
                  <a:cubicBezTo>
                    <a:pt x="168015" y="131874"/>
                    <a:pt x="182625" y="125722"/>
                    <a:pt x="199541" y="125722"/>
                  </a:cubicBezTo>
                  <a:cubicBezTo>
                    <a:pt x="216458" y="125722"/>
                    <a:pt x="229530" y="131105"/>
                    <a:pt x="238758" y="141101"/>
                  </a:cubicBezTo>
                  <a:cubicBezTo>
                    <a:pt x="247985" y="151098"/>
                    <a:pt x="252599" y="165708"/>
                    <a:pt x="252599" y="184162"/>
                  </a:cubicBezTo>
                  <a:cubicBezTo>
                    <a:pt x="252599" y="202617"/>
                    <a:pt x="247216" y="217996"/>
                    <a:pt x="236451" y="228761"/>
                  </a:cubicBezTo>
                  <a:cubicBezTo>
                    <a:pt x="227224" y="240295"/>
                    <a:pt x="213382" y="246447"/>
                    <a:pt x="196466" y="246447"/>
                  </a:cubicBezTo>
                  <a:close/>
                  <a:moveTo>
                    <a:pt x="198772" y="148791"/>
                  </a:moveTo>
                  <a:cubicBezTo>
                    <a:pt x="189545" y="148791"/>
                    <a:pt x="182625" y="151867"/>
                    <a:pt x="178011" y="158787"/>
                  </a:cubicBezTo>
                  <a:cubicBezTo>
                    <a:pt x="172628" y="165708"/>
                    <a:pt x="170321" y="174935"/>
                    <a:pt x="170321" y="187238"/>
                  </a:cubicBezTo>
                  <a:cubicBezTo>
                    <a:pt x="170321" y="198772"/>
                    <a:pt x="172628" y="208000"/>
                    <a:pt x="178011" y="214920"/>
                  </a:cubicBezTo>
                  <a:cubicBezTo>
                    <a:pt x="183394" y="221072"/>
                    <a:pt x="190314" y="224917"/>
                    <a:pt x="198772" y="224917"/>
                  </a:cubicBezTo>
                  <a:cubicBezTo>
                    <a:pt x="207231" y="224917"/>
                    <a:pt x="214151" y="221841"/>
                    <a:pt x="219534" y="214920"/>
                  </a:cubicBezTo>
                  <a:cubicBezTo>
                    <a:pt x="224148" y="208000"/>
                    <a:pt x="227224" y="198772"/>
                    <a:pt x="227224" y="186469"/>
                  </a:cubicBezTo>
                  <a:cubicBezTo>
                    <a:pt x="227224" y="174935"/>
                    <a:pt x="224917" y="165708"/>
                    <a:pt x="219534" y="158787"/>
                  </a:cubicBezTo>
                  <a:cubicBezTo>
                    <a:pt x="214151" y="151867"/>
                    <a:pt x="207231" y="148791"/>
                    <a:pt x="198772" y="148791"/>
                  </a:cubicBezTo>
                  <a:close/>
                </a:path>
              </a:pathLst>
            </a:custGeom>
            <a:solidFill>
              <a:srgbClr val="FFFFFF"/>
            </a:solidFill>
            <a:ln w="952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34665D63-4A49-4065-AC72-F5ABEEA4F843}"/>
                </a:ext>
              </a:extLst>
            </p:cNvPr>
            <p:cNvSpPr/>
            <p:nvPr/>
          </p:nvSpPr>
          <p:spPr>
            <a:xfrm>
              <a:off x="8727155" y="3148973"/>
              <a:ext cx="352411" cy="424699"/>
            </a:xfrm>
            <a:custGeom>
              <a:avLst/>
              <a:gdLst>
                <a:gd name="connsiteX0" fmla="*/ 297615 w 299888"/>
                <a:gd name="connsiteY0" fmla="*/ 297615 h 361404"/>
                <a:gd name="connsiteX1" fmla="*/ 4647 w 299888"/>
                <a:gd name="connsiteY1" fmla="*/ 4647 h 361404"/>
                <a:gd name="connsiteX2" fmla="*/ 220721 w 299888"/>
                <a:gd name="connsiteY2" fmla="*/ 357593 h 361404"/>
                <a:gd name="connsiteX3" fmla="*/ 297615 w 299888"/>
                <a:gd name="connsiteY3" fmla="*/ 297615 h 361404"/>
              </a:gdLst>
              <a:ahLst/>
              <a:cxnLst>
                <a:cxn ang="0">
                  <a:pos x="connsiteX0" y="connsiteY0"/>
                </a:cxn>
                <a:cxn ang="0">
                  <a:pos x="connsiteX1" y="connsiteY1"/>
                </a:cxn>
                <a:cxn ang="0">
                  <a:pos x="connsiteX2" y="connsiteY2"/>
                </a:cxn>
                <a:cxn ang="0">
                  <a:pos x="connsiteX3" y="connsiteY3"/>
                </a:cxn>
              </a:cxnLst>
              <a:rect l="l" t="t" r="r" b="b"/>
              <a:pathLst>
                <a:path w="299888" h="361404">
                  <a:moveTo>
                    <a:pt x="297615" y="297615"/>
                  </a:moveTo>
                  <a:lnTo>
                    <a:pt x="4647" y="4647"/>
                  </a:lnTo>
                  <a:lnTo>
                    <a:pt x="220721" y="357593"/>
                  </a:lnTo>
                  <a:cubicBezTo>
                    <a:pt x="248403" y="340676"/>
                    <a:pt x="274547" y="320684"/>
                    <a:pt x="297615" y="297615"/>
                  </a:cubicBezTo>
                  <a:close/>
                </a:path>
              </a:pathLst>
            </a:custGeom>
            <a:solidFill>
              <a:srgbClr val="B2B2B2"/>
            </a:solidFill>
            <a:ln w="767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12538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6_Title &amp; Non-bulleted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0FD1738-352A-40C8-8C31-9F0BA1DCA4DA}"/>
              </a:ext>
            </a:extLst>
          </p:cNvPr>
          <p:cNvSpPr>
            <a:spLocks noGrp="1"/>
          </p:cNvSpPr>
          <p:nvPr>
            <p:ph type="pic" sz="quarter" idx="11" hasCustomPrompt="1"/>
          </p:nvPr>
        </p:nvSpPr>
        <p:spPr>
          <a:xfrm>
            <a:off x="0" y="0"/>
            <a:ext cx="12192000" cy="3429000"/>
          </a:xfrm>
          <a:blipFill>
            <a:blip r:embed="rId2" cstate="email">
              <a:extLst>
                <a:ext uri="{28A0092B-C50C-407E-A947-70E740481C1C}">
                  <a14:useLocalDpi xmlns:a14="http://schemas.microsoft.com/office/drawing/2010/main"/>
                </a:ext>
              </a:extLst>
            </a:blip>
            <a:srcRect/>
            <a:stretch>
              <a:fillRect/>
            </a:stretch>
          </a:blipFill>
        </p:spPr>
        <p:txBody>
          <a:bodyPr tIns="1097280" bIns="0" anchor="ctr" anchorCtr="0">
            <a:noAutofit/>
          </a:bodyPr>
          <a:lstStyle>
            <a:lvl1pPr marL="0" indent="0" algn="ctr">
              <a:buNone/>
              <a:defRPr sz="160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r>
              <a:rPr lang="en-US"/>
              <a:t>Click icon above to add image</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935896"/>
            <a:ext cx="10972819" cy="553998"/>
          </a:xfrm>
        </p:spPr>
        <p:txBody>
          <a:bodyPr/>
          <a:lstStyle/>
          <a:p>
            <a:r>
              <a:rPr lang="en-US"/>
              <a:t>Click to edit Master title style</a:t>
            </a:r>
          </a:p>
        </p:txBody>
      </p:sp>
      <p:sp>
        <p:nvSpPr>
          <p:cNvPr id="4" name="Text Placeholder 3"/>
          <p:cNvSpPr>
            <a:spLocks noGrp="1"/>
          </p:cNvSpPr>
          <p:nvPr>
            <p:ph type="body" sz="quarter" idx="10"/>
          </p:nvPr>
        </p:nvSpPr>
        <p:spPr>
          <a:xfrm>
            <a:off x="586390" y="4744101"/>
            <a:ext cx="10972819" cy="901325"/>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435354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805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4994695"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4994695"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https://images.pexels.com/photos/443399/pexels-photo-443399.jpeg?cs=srgb&amp;dl=architectural-design-buildings-city-443399.jpg&amp;fm=jpg">
            <a:extLst>
              <a:ext uri="{FF2B5EF4-FFF2-40B4-BE49-F238E27FC236}">
                <a16:creationId xmlns:a16="http://schemas.microsoft.com/office/drawing/2014/main" id="{350E9350-A1A6-4F26-AC49-871F262F0155}"/>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22C1C28-83AE-416A-98EC-D46DB98D189D}"/>
              </a:ext>
            </a:extLst>
          </p:cNvPr>
          <p:cNvGrpSpPr/>
          <p:nvPr userDrawn="1"/>
        </p:nvGrpSpPr>
        <p:grpSpPr>
          <a:xfrm>
            <a:off x="6546254" y="886532"/>
            <a:ext cx="4775764" cy="4794465"/>
            <a:chOff x="6546254" y="886532"/>
            <a:chExt cx="4775764" cy="4794465"/>
          </a:xfrm>
        </p:grpSpPr>
        <p:grpSp>
          <p:nvGrpSpPr>
            <p:cNvPr id="8" name="Group 7">
              <a:extLst>
                <a:ext uri="{FF2B5EF4-FFF2-40B4-BE49-F238E27FC236}">
                  <a16:creationId xmlns:a16="http://schemas.microsoft.com/office/drawing/2014/main" id="{7744A038-6AAC-44EA-A387-A1F08BA2818A}"/>
                </a:ext>
              </a:extLst>
            </p:cNvPr>
            <p:cNvGrpSpPr/>
            <p:nvPr/>
          </p:nvGrpSpPr>
          <p:grpSpPr>
            <a:xfrm rot="18900000">
              <a:off x="7300174" y="886532"/>
              <a:ext cx="4021844" cy="4794465"/>
              <a:chOff x="4886629" y="1498252"/>
              <a:chExt cx="3072468" cy="3662708"/>
            </a:xfrm>
          </p:grpSpPr>
          <p:sp>
            <p:nvSpPr>
              <p:cNvPr id="46" name="Oval 45">
                <a:extLst>
                  <a:ext uri="{FF2B5EF4-FFF2-40B4-BE49-F238E27FC236}">
                    <a16:creationId xmlns:a16="http://schemas.microsoft.com/office/drawing/2014/main" id="{9123FAA5-9909-4858-A5CA-A10268897632}"/>
                  </a:ext>
                </a:extLst>
              </p:cNvPr>
              <p:cNvSpPr/>
              <p:nvPr/>
            </p:nvSpPr>
            <p:spPr bwMode="gray">
              <a:xfrm>
                <a:off x="5367114" y="1642733"/>
                <a:ext cx="1421123" cy="142112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92">
                <a:extLst>
                  <a:ext uri="{FF2B5EF4-FFF2-40B4-BE49-F238E27FC236}">
                    <a16:creationId xmlns:a16="http://schemas.microsoft.com/office/drawing/2014/main" id="{6E188002-A744-4A52-A663-818B498B836A}"/>
                  </a:ext>
                </a:extLst>
              </p:cNvPr>
              <p:cNvSpPr>
                <a:spLocks/>
              </p:cNvSpPr>
              <p:nvPr/>
            </p:nvSpPr>
            <p:spPr bwMode="gray">
              <a:xfrm>
                <a:off x="5919311" y="2610519"/>
                <a:ext cx="1846513" cy="1846513"/>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94">
                <a:extLst>
                  <a:ext uri="{FF2B5EF4-FFF2-40B4-BE49-F238E27FC236}">
                    <a16:creationId xmlns:a16="http://schemas.microsoft.com/office/drawing/2014/main" id="{676FA40F-B791-4B64-9DB9-6A34073287E2}"/>
                  </a:ext>
                </a:extLst>
              </p:cNvPr>
              <p:cNvSpPr>
                <a:spLocks/>
              </p:cNvSpPr>
              <p:nvPr/>
            </p:nvSpPr>
            <p:spPr bwMode="gray">
              <a:xfrm>
                <a:off x="7424754" y="2260922"/>
                <a:ext cx="534343" cy="535290"/>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95">
                <a:extLst>
                  <a:ext uri="{FF2B5EF4-FFF2-40B4-BE49-F238E27FC236}">
                    <a16:creationId xmlns:a16="http://schemas.microsoft.com/office/drawing/2014/main" id="{9F79140F-ED5D-41B3-A9E2-A16612C266EF}"/>
                  </a:ext>
                </a:extLst>
              </p:cNvPr>
              <p:cNvSpPr>
                <a:spLocks/>
              </p:cNvSpPr>
              <p:nvPr/>
            </p:nvSpPr>
            <p:spPr bwMode="gray">
              <a:xfrm>
                <a:off x="7042946" y="2522409"/>
                <a:ext cx="643295" cy="552343"/>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01">
                <a:extLst>
                  <a:ext uri="{FF2B5EF4-FFF2-40B4-BE49-F238E27FC236}">
                    <a16:creationId xmlns:a16="http://schemas.microsoft.com/office/drawing/2014/main" id="{4F926DF5-F950-47F9-98EF-7AB2F55E6469}"/>
                  </a:ext>
                </a:extLst>
              </p:cNvPr>
              <p:cNvSpPr>
                <a:spLocks/>
              </p:cNvSpPr>
              <p:nvPr/>
            </p:nvSpPr>
            <p:spPr bwMode="gray">
              <a:xfrm>
                <a:off x="4886629" y="3529511"/>
                <a:ext cx="1630503" cy="1631449"/>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02">
                <a:extLst>
                  <a:ext uri="{FF2B5EF4-FFF2-40B4-BE49-F238E27FC236}">
                    <a16:creationId xmlns:a16="http://schemas.microsoft.com/office/drawing/2014/main" id="{D836009B-3A75-463D-9F98-FD400C13EA70}"/>
                  </a:ext>
                </a:extLst>
              </p:cNvPr>
              <p:cNvSpPr>
                <a:spLocks/>
              </p:cNvSpPr>
              <p:nvPr/>
            </p:nvSpPr>
            <p:spPr bwMode="gray">
              <a:xfrm>
                <a:off x="5920259" y="3558881"/>
                <a:ext cx="596871" cy="837515"/>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97">
                <a:extLst>
                  <a:ext uri="{FF2B5EF4-FFF2-40B4-BE49-F238E27FC236}">
                    <a16:creationId xmlns:a16="http://schemas.microsoft.com/office/drawing/2014/main" id="{F0E79EE7-4B99-4EF6-9193-7DF62B616F78}"/>
                  </a:ext>
                </a:extLst>
              </p:cNvPr>
              <p:cNvSpPr>
                <a:spLocks/>
              </p:cNvSpPr>
              <p:nvPr/>
            </p:nvSpPr>
            <p:spPr bwMode="gray">
              <a:xfrm>
                <a:off x="6061423" y="2619992"/>
                <a:ext cx="677402" cy="438654"/>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3" name="Oval 199">
                <a:extLst>
                  <a:ext uri="{FF2B5EF4-FFF2-40B4-BE49-F238E27FC236}">
                    <a16:creationId xmlns:a16="http://schemas.microsoft.com/office/drawing/2014/main" id="{96535A9A-DA58-4F7A-8FF1-0F3BDCDE2C54}"/>
                  </a:ext>
                </a:extLst>
              </p:cNvPr>
              <p:cNvSpPr>
                <a:spLocks noChangeArrowheads="1"/>
              </p:cNvSpPr>
              <p:nvPr/>
            </p:nvSpPr>
            <p:spPr bwMode="gray">
              <a:xfrm>
                <a:off x="4988948" y="1498252"/>
                <a:ext cx="438654" cy="43865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200">
                <a:extLst>
                  <a:ext uri="{FF2B5EF4-FFF2-40B4-BE49-F238E27FC236}">
                    <a16:creationId xmlns:a16="http://schemas.microsoft.com/office/drawing/2014/main" id="{5AA4F471-6E2B-483C-BB7B-E6985D37D5DB}"/>
                  </a:ext>
                </a:extLst>
              </p:cNvPr>
              <p:cNvSpPr>
                <a:spLocks/>
              </p:cNvSpPr>
              <p:nvPr/>
            </p:nvSpPr>
            <p:spPr bwMode="gray">
              <a:xfrm>
                <a:off x="5207803" y="1718053"/>
                <a:ext cx="456654" cy="534343"/>
              </a:xfrm>
              <a:custGeom>
                <a:avLst/>
                <a:gdLst>
                  <a:gd name="T0" fmla="*/ 176 w 484"/>
                  <a:gd name="T1" fmla="*/ 568 h 568"/>
                  <a:gd name="T2" fmla="*/ 217 w 484"/>
                  <a:gd name="T3" fmla="*/ 286 h 568"/>
                  <a:gd name="T4" fmla="*/ 170 w 484"/>
                  <a:gd name="T5" fmla="*/ 233 h 568"/>
                  <a:gd name="T6" fmla="*/ 0 w 484"/>
                  <a:gd name="T7" fmla="*/ 233 h 568"/>
                  <a:gd name="T8" fmla="*/ 233 w 484"/>
                  <a:gd name="T9" fmla="*/ 0 h 568"/>
                  <a:gd name="T10" fmla="*/ 233 w 484"/>
                  <a:gd name="T11" fmla="*/ 136 h 568"/>
                  <a:gd name="T12" fmla="*/ 306 w 484"/>
                  <a:gd name="T13" fmla="*/ 175 h 568"/>
                  <a:gd name="T14" fmla="*/ 484 w 484"/>
                  <a:gd name="T15" fmla="*/ 62 h 568"/>
                  <a:gd name="T16" fmla="*/ 369 w 484"/>
                  <a:gd name="T17" fmla="*/ 508 h 568"/>
                  <a:gd name="T18" fmla="*/ 176 w 484"/>
                  <a:gd name="T19"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568">
                    <a:moveTo>
                      <a:pt x="176" y="568"/>
                    </a:moveTo>
                    <a:cubicBezTo>
                      <a:pt x="217" y="286"/>
                      <a:pt x="217" y="286"/>
                      <a:pt x="217" y="286"/>
                    </a:cubicBezTo>
                    <a:cubicBezTo>
                      <a:pt x="221" y="258"/>
                      <a:pt x="199" y="233"/>
                      <a:pt x="170" y="233"/>
                    </a:cubicBezTo>
                    <a:cubicBezTo>
                      <a:pt x="0" y="233"/>
                      <a:pt x="0" y="233"/>
                      <a:pt x="0" y="233"/>
                    </a:cubicBezTo>
                    <a:cubicBezTo>
                      <a:pt x="233" y="0"/>
                      <a:pt x="233" y="0"/>
                      <a:pt x="233" y="0"/>
                    </a:cubicBezTo>
                    <a:cubicBezTo>
                      <a:pt x="233" y="136"/>
                      <a:pt x="233" y="136"/>
                      <a:pt x="233" y="136"/>
                    </a:cubicBezTo>
                    <a:cubicBezTo>
                      <a:pt x="233" y="173"/>
                      <a:pt x="274" y="195"/>
                      <a:pt x="306" y="175"/>
                    </a:cubicBezTo>
                    <a:cubicBezTo>
                      <a:pt x="484" y="62"/>
                      <a:pt x="484" y="62"/>
                      <a:pt x="484" y="62"/>
                    </a:cubicBezTo>
                    <a:cubicBezTo>
                      <a:pt x="369" y="508"/>
                      <a:pt x="369" y="508"/>
                      <a:pt x="369" y="508"/>
                    </a:cubicBezTo>
                    <a:lnTo>
                      <a:pt x="176" y="56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3AE3054-C2EF-438B-9BA2-2C83ADF0E20F}"/>
                </a:ext>
              </a:extLst>
            </p:cNvPr>
            <p:cNvGrpSpPr/>
            <p:nvPr/>
          </p:nvGrpSpPr>
          <p:grpSpPr>
            <a:xfrm>
              <a:off x="7569831" y="2473924"/>
              <a:ext cx="802818" cy="432042"/>
              <a:chOff x="2235071" y="4640264"/>
              <a:chExt cx="542530" cy="291966"/>
            </a:xfrm>
          </p:grpSpPr>
          <p:sp>
            <p:nvSpPr>
              <p:cNvPr id="40" name="Freeform 9">
                <a:extLst>
                  <a:ext uri="{FF2B5EF4-FFF2-40B4-BE49-F238E27FC236}">
                    <a16:creationId xmlns:a16="http://schemas.microsoft.com/office/drawing/2014/main" id="{A1E010B8-72D7-4182-86D0-B489A8B8A4A3}"/>
                  </a:ext>
                </a:extLst>
              </p:cNvPr>
              <p:cNvSpPr>
                <a:spLocks/>
              </p:cNvSpPr>
              <p:nvPr/>
            </p:nvSpPr>
            <p:spPr bwMode="auto">
              <a:xfrm>
                <a:off x="2646870" y="4674255"/>
                <a:ext cx="130731" cy="257975"/>
              </a:xfrm>
              <a:custGeom>
                <a:avLst/>
                <a:gdLst>
                  <a:gd name="T0" fmla="*/ 0 w 150"/>
                  <a:gd name="T1" fmla="*/ 148 h 296"/>
                  <a:gd name="T2" fmla="*/ 150 w 150"/>
                  <a:gd name="T3" fmla="*/ 296 h 296"/>
                  <a:gd name="T4" fmla="*/ 150 w 150"/>
                  <a:gd name="T5" fmla="*/ 0 h 296"/>
                  <a:gd name="T6" fmla="*/ 0 w 150"/>
                  <a:gd name="T7" fmla="*/ 148 h 296"/>
                  <a:gd name="T8" fmla="*/ 0 w 150"/>
                  <a:gd name="T9" fmla="*/ 148 h 296"/>
                  <a:gd name="T10" fmla="*/ 0 w 150"/>
                  <a:gd name="T11" fmla="*/ 148 h 296"/>
                </a:gdLst>
                <a:ahLst/>
                <a:cxnLst>
                  <a:cxn ang="0">
                    <a:pos x="T0" y="T1"/>
                  </a:cxn>
                  <a:cxn ang="0">
                    <a:pos x="T2" y="T3"/>
                  </a:cxn>
                  <a:cxn ang="0">
                    <a:pos x="T4" y="T5"/>
                  </a:cxn>
                  <a:cxn ang="0">
                    <a:pos x="T6" y="T7"/>
                  </a:cxn>
                  <a:cxn ang="0">
                    <a:pos x="T8" y="T9"/>
                  </a:cxn>
                  <a:cxn ang="0">
                    <a:pos x="T10" y="T11"/>
                  </a:cxn>
                </a:cxnLst>
                <a:rect l="0" t="0" r="r" b="b"/>
                <a:pathLst>
                  <a:path w="150" h="296">
                    <a:moveTo>
                      <a:pt x="0" y="148"/>
                    </a:moveTo>
                    <a:lnTo>
                      <a:pt x="150" y="296"/>
                    </a:lnTo>
                    <a:lnTo>
                      <a:pt x="150" y="0"/>
                    </a:lnTo>
                    <a:lnTo>
                      <a:pt x="0" y="148"/>
                    </a:lnTo>
                    <a:lnTo>
                      <a:pt x="0" y="148"/>
                    </a:lnTo>
                    <a:lnTo>
                      <a:pt x="0" y="14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0">
                <a:extLst>
                  <a:ext uri="{FF2B5EF4-FFF2-40B4-BE49-F238E27FC236}">
                    <a16:creationId xmlns:a16="http://schemas.microsoft.com/office/drawing/2014/main" id="{71BB2A50-90C9-4938-AD5A-2A5CA51AE21F}"/>
                  </a:ext>
                </a:extLst>
              </p:cNvPr>
              <p:cNvSpPr>
                <a:spLocks/>
              </p:cNvSpPr>
              <p:nvPr/>
            </p:nvSpPr>
            <p:spPr bwMode="auto">
              <a:xfrm>
                <a:off x="2359701" y="4716088"/>
                <a:ext cx="291966" cy="216141"/>
              </a:xfrm>
              <a:custGeom>
                <a:avLst/>
                <a:gdLst>
                  <a:gd name="T0" fmla="*/ 239 w 335"/>
                  <a:gd name="T1" fmla="*/ 0 h 248"/>
                  <a:gd name="T2" fmla="*/ 0 w 335"/>
                  <a:gd name="T3" fmla="*/ 248 h 248"/>
                  <a:gd name="T4" fmla="*/ 187 w 335"/>
                  <a:gd name="T5" fmla="*/ 248 h 248"/>
                  <a:gd name="T6" fmla="*/ 335 w 335"/>
                  <a:gd name="T7" fmla="*/ 98 h 248"/>
                  <a:gd name="T8" fmla="*/ 239 w 335"/>
                  <a:gd name="T9" fmla="*/ 0 h 248"/>
                  <a:gd name="T10" fmla="*/ 239 w 335"/>
                  <a:gd name="T11" fmla="*/ 0 h 248"/>
                  <a:gd name="T12" fmla="*/ 239 w 335"/>
                  <a:gd name="T13" fmla="*/ 0 h 248"/>
                </a:gdLst>
                <a:ahLst/>
                <a:cxnLst>
                  <a:cxn ang="0">
                    <a:pos x="T0" y="T1"/>
                  </a:cxn>
                  <a:cxn ang="0">
                    <a:pos x="T2" y="T3"/>
                  </a:cxn>
                  <a:cxn ang="0">
                    <a:pos x="T4" y="T5"/>
                  </a:cxn>
                  <a:cxn ang="0">
                    <a:pos x="T6" y="T7"/>
                  </a:cxn>
                  <a:cxn ang="0">
                    <a:pos x="T8" y="T9"/>
                  </a:cxn>
                  <a:cxn ang="0">
                    <a:pos x="T10" y="T11"/>
                  </a:cxn>
                  <a:cxn ang="0">
                    <a:pos x="T12" y="T13"/>
                  </a:cxn>
                </a:cxnLst>
                <a:rect l="0" t="0" r="r" b="b"/>
                <a:pathLst>
                  <a:path w="335" h="248">
                    <a:moveTo>
                      <a:pt x="239" y="0"/>
                    </a:moveTo>
                    <a:lnTo>
                      <a:pt x="0" y="248"/>
                    </a:lnTo>
                    <a:lnTo>
                      <a:pt x="187" y="248"/>
                    </a:lnTo>
                    <a:lnTo>
                      <a:pt x="335" y="98"/>
                    </a:lnTo>
                    <a:lnTo>
                      <a:pt x="239" y="0"/>
                    </a:lnTo>
                    <a:lnTo>
                      <a:pt x="239" y="0"/>
                    </a:lnTo>
                    <a:lnTo>
                      <a:pt x="239" y="0"/>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1">
                <a:extLst>
                  <a:ext uri="{FF2B5EF4-FFF2-40B4-BE49-F238E27FC236}">
                    <a16:creationId xmlns:a16="http://schemas.microsoft.com/office/drawing/2014/main" id="{C34D21DC-6891-4364-87A8-9C9D35DC4D98}"/>
                  </a:ext>
                </a:extLst>
              </p:cNvPr>
              <p:cNvSpPr>
                <a:spLocks/>
              </p:cNvSpPr>
              <p:nvPr/>
            </p:nvSpPr>
            <p:spPr bwMode="auto">
              <a:xfrm>
                <a:off x="2521369" y="4799756"/>
                <a:ext cx="256232" cy="132474"/>
              </a:xfrm>
              <a:custGeom>
                <a:avLst/>
                <a:gdLst>
                  <a:gd name="T0" fmla="*/ 0 w 294"/>
                  <a:gd name="T1" fmla="*/ 152 h 152"/>
                  <a:gd name="T2" fmla="*/ 294 w 294"/>
                  <a:gd name="T3" fmla="*/ 152 h 152"/>
                  <a:gd name="T4" fmla="*/ 148 w 294"/>
                  <a:gd name="T5" fmla="*/ 0 h 152"/>
                  <a:gd name="T6" fmla="*/ 0 w 294"/>
                  <a:gd name="T7" fmla="*/ 152 h 152"/>
                  <a:gd name="T8" fmla="*/ 0 w 294"/>
                  <a:gd name="T9" fmla="*/ 152 h 152"/>
                  <a:gd name="T10" fmla="*/ 0 w 294"/>
                  <a:gd name="T11" fmla="*/ 152 h 152"/>
                </a:gdLst>
                <a:ahLst/>
                <a:cxnLst>
                  <a:cxn ang="0">
                    <a:pos x="T0" y="T1"/>
                  </a:cxn>
                  <a:cxn ang="0">
                    <a:pos x="T2" y="T3"/>
                  </a:cxn>
                  <a:cxn ang="0">
                    <a:pos x="T4" y="T5"/>
                  </a:cxn>
                  <a:cxn ang="0">
                    <a:pos x="T6" y="T7"/>
                  </a:cxn>
                  <a:cxn ang="0">
                    <a:pos x="T8" y="T9"/>
                  </a:cxn>
                  <a:cxn ang="0">
                    <a:pos x="T10" y="T11"/>
                  </a:cxn>
                </a:cxnLst>
                <a:rect l="0" t="0" r="r" b="b"/>
                <a:pathLst>
                  <a:path w="294" h="152">
                    <a:moveTo>
                      <a:pt x="0" y="152"/>
                    </a:moveTo>
                    <a:lnTo>
                      <a:pt x="294" y="152"/>
                    </a:lnTo>
                    <a:lnTo>
                      <a:pt x="148" y="0"/>
                    </a:lnTo>
                    <a:lnTo>
                      <a:pt x="0" y="152"/>
                    </a:lnTo>
                    <a:lnTo>
                      <a:pt x="0" y="152"/>
                    </a:lnTo>
                    <a:lnTo>
                      <a:pt x="0" y="1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2">
                <a:extLst>
                  <a:ext uri="{FF2B5EF4-FFF2-40B4-BE49-F238E27FC236}">
                    <a16:creationId xmlns:a16="http://schemas.microsoft.com/office/drawing/2014/main" id="{C21AAB2F-A485-4DD5-8494-0546AA5E4DE3}"/>
                  </a:ext>
                </a:extLst>
              </p:cNvPr>
              <p:cNvSpPr>
                <a:spLocks/>
              </p:cNvSpPr>
              <p:nvPr/>
            </p:nvSpPr>
            <p:spPr bwMode="auto">
              <a:xfrm>
                <a:off x="2235071" y="4784939"/>
                <a:ext cx="291094" cy="147290"/>
              </a:xfrm>
              <a:custGeom>
                <a:avLst/>
                <a:gdLst>
                  <a:gd name="T0" fmla="*/ 334 w 334"/>
                  <a:gd name="T1" fmla="*/ 169 h 169"/>
                  <a:gd name="T2" fmla="*/ 166 w 334"/>
                  <a:gd name="T3" fmla="*/ 0 h 169"/>
                  <a:gd name="T4" fmla="*/ 0 w 334"/>
                  <a:gd name="T5" fmla="*/ 169 h 169"/>
                  <a:gd name="T6" fmla="*/ 334 w 334"/>
                  <a:gd name="T7" fmla="*/ 169 h 169"/>
                  <a:gd name="T8" fmla="*/ 334 w 334"/>
                  <a:gd name="T9" fmla="*/ 169 h 169"/>
                  <a:gd name="T10" fmla="*/ 334 w 334"/>
                  <a:gd name="T11" fmla="*/ 169 h 169"/>
                </a:gdLst>
                <a:ahLst/>
                <a:cxnLst>
                  <a:cxn ang="0">
                    <a:pos x="T0" y="T1"/>
                  </a:cxn>
                  <a:cxn ang="0">
                    <a:pos x="T2" y="T3"/>
                  </a:cxn>
                  <a:cxn ang="0">
                    <a:pos x="T4" y="T5"/>
                  </a:cxn>
                  <a:cxn ang="0">
                    <a:pos x="T6" y="T7"/>
                  </a:cxn>
                  <a:cxn ang="0">
                    <a:pos x="T8" y="T9"/>
                  </a:cxn>
                  <a:cxn ang="0">
                    <a:pos x="T10" y="T11"/>
                  </a:cxn>
                </a:cxnLst>
                <a:rect l="0" t="0" r="r" b="b"/>
                <a:pathLst>
                  <a:path w="334" h="169">
                    <a:moveTo>
                      <a:pt x="334" y="169"/>
                    </a:moveTo>
                    <a:lnTo>
                      <a:pt x="166" y="0"/>
                    </a:lnTo>
                    <a:lnTo>
                      <a:pt x="0" y="169"/>
                    </a:lnTo>
                    <a:lnTo>
                      <a:pt x="334" y="169"/>
                    </a:lnTo>
                    <a:lnTo>
                      <a:pt x="334" y="169"/>
                    </a:lnTo>
                    <a:lnTo>
                      <a:pt x="334" y="16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3">
                <a:extLst>
                  <a:ext uri="{FF2B5EF4-FFF2-40B4-BE49-F238E27FC236}">
                    <a16:creationId xmlns:a16="http://schemas.microsoft.com/office/drawing/2014/main" id="{FA2C637E-5311-4D7D-9E9B-5F7D5F1EF17A}"/>
                  </a:ext>
                </a:extLst>
              </p:cNvPr>
              <p:cNvSpPr>
                <a:spLocks/>
              </p:cNvSpPr>
              <p:nvPr/>
            </p:nvSpPr>
            <p:spPr bwMode="auto">
              <a:xfrm>
                <a:off x="2352729" y="4645494"/>
                <a:ext cx="284122" cy="286736"/>
              </a:xfrm>
              <a:custGeom>
                <a:avLst/>
                <a:gdLst>
                  <a:gd name="T0" fmla="*/ 31 w 326"/>
                  <a:gd name="T1" fmla="*/ 329 h 329"/>
                  <a:gd name="T2" fmla="*/ 326 w 326"/>
                  <a:gd name="T3" fmla="*/ 19 h 329"/>
                  <a:gd name="T4" fmla="*/ 312 w 326"/>
                  <a:gd name="T5" fmla="*/ 0 h 329"/>
                  <a:gd name="T6" fmla="*/ 0 w 326"/>
                  <a:gd name="T7" fmla="*/ 329 h 329"/>
                  <a:gd name="T8" fmla="*/ 31 w 326"/>
                  <a:gd name="T9" fmla="*/ 329 h 329"/>
                  <a:gd name="T10" fmla="*/ 31 w 326"/>
                  <a:gd name="T11" fmla="*/ 329 h 329"/>
                  <a:gd name="T12" fmla="*/ 31 w 326"/>
                  <a:gd name="T13" fmla="*/ 329 h 329"/>
                </a:gdLst>
                <a:ahLst/>
                <a:cxnLst>
                  <a:cxn ang="0">
                    <a:pos x="T0" y="T1"/>
                  </a:cxn>
                  <a:cxn ang="0">
                    <a:pos x="T2" y="T3"/>
                  </a:cxn>
                  <a:cxn ang="0">
                    <a:pos x="T4" y="T5"/>
                  </a:cxn>
                  <a:cxn ang="0">
                    <a:pos x="T6" y="T7"/>
                  </a:cxn>
                  <a:cxn ang="0">
                    <a:pos x="T8" y="T9"/>
                  </a:cxn>
                  <a:cxn ang="0">
                    <a:pos x="T10" y="T11"/>
                  </a:cxn>
                  <a:cxn ang="0">
                    <a:pos x="T12" y="T13"/>
                  </a:cxn>
                </a:cxnLst>
                <a:rect l="0" t="0" r="r" b="b"/>
                <a:pathLst>
                  <a:path w="326" h="329">
                    <a:moveTo>
                      <a:pt x="31" y="329"/>
                    </a:moveTo>
                    <a:lnTo>
                      <a:pt x="326" y="19"/>
                    </a:lnTo>
                    <a:lnTo>
                      <a:pt x="312" y="0"/>
                    </a:lnTo>
                    <a:lnTo>
                      <a:pt x="0" y="329"/>
                    </a:lnTo>
                    <a:lnTo>
                      <a:pt x="31" y="329"/>
                    </a:lnTo>
                    <a:lnTo>
                      <a:pt x="31" y="329"/>
                    </a:lnTo>
                    <a:lnTo>
                      <a:pt x="31" y="3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4">
                <a:extLst>
                  <a:ext uri="{FF2B5EF4-FFF2-40B4-BE49-F238E27FC236}">
                    <a16:creationId xmlns:a16="http://schemas.microsoft.com/office/drawing/2014/main" id="{EE549CB6-8E67-43CC-A48B-BE4101D3141A}"/>
                  </a:ext>
                </a:extLst>
              </p:cNvPr>
              <p:cNvSpPr>
                <a:spLocks/>
              </p:cNvSpPr>
              <p:nvPr/>
            </p:nvSpPr>
            <p:spPr bwMode="auto">
              <a:xfrm>
                <a:off x="2546210" y="4640264"/>
                <a:ext cx="98484" cy="95869"/>
              </a:xfrm>
              <a:custGeom>
                <a:avLst/>
                <a:gdLst>
                  <a:gd name="T0" fmla="*/ 0 w 113"/>
                  <a:gd name="T1" fmla="*/ 0 h 110"/>
                  <a:gd name="T2" fmla="*/ 0 w 113"/>
                  <a:gd name="T3" fmla="*/ 18 h 110"/>
                  <a:gd name="T4" fmla="*/ 94 w 113"/>
                  <a:gd name="T5" fmla="*/ 18 h 110"/>
                  <a:gd name="T6" fmla="*/ 94 w 113"/>
                  <a:gd name="T7" fmla="*/ 110 h 110"/>
                  <a:gd name="T8" fmla="*/ 113 w 113"/>
                  <a:gd name="T9" fmla="*/ 110 h 110"/>
                  <a:gd name="T10" fmla="*/ 113 w 113"/>
                  <a:gd name="T11" fmla="*/ 0 h 110"/>
                  <a:gd name="T12" fmla="*/ 0 w 113"/>
                  <a:gd name="T13" fmla="*/ 0 h 110"/>
                  <a:gd name="T14" fmla="*/ 0 w 113"/>
                  <a:gd name="T15" fmla="*/ 0 h 110"/>
                  <a:gd name="T16" fmla="*/ 0 w 113"/>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0">
                    <a:moveTo>
                      <a:pt x="0" y="0"/>
                    </a:moveTo>
                    <a:lnTo>
                      <a:pt x="0" y="18"/>
                    </a:lnTo>
                    <a:lnTo>
                      <a:pt x="94" y="18"/>
                    </a:lnTo>
                    <a:lnTo>
                      <a:pt x="94" y="110"/>
                    </a:lnTo>
                    <a:lnTo>
                      <a:pt x="113" y="110"/>
                    </a:lnTo>
                    <a:lnTo>
                      <a:pt x="113" y="0"/>
                    </a:lnTo>
                    <a:lnTo>
                      <a:pt x="0" y="0"/>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E3AFD899-D3EB-48CC-A6DC-78CE86CA1BE8}"/>
                </a:ext>
              </a:extLst>
            </p:cNvPr>
            <p:cNvGrpSpPr/>
            <p:nvPr/>
          </p:nvGrpSpPr>
          <p:grpSpPr>
            <a:xfrm>
              <a:off x="8975529" y="4549206"/>
              <a:ext cx="1274640" cy="762000"/>
              <a:chOff x="4199523" y="5246689"/>
              <a:chExt cx="754062" cy="762000"/>
            </a:xfrm>
          </p:grpSpPr>
          <p:sp>
            <p:nvSpPr>
              <p:cNvPr id="24" name="Rectangle 139">
                <a:extLst>
                  <a:ext uri="{FF2B5EF4-FFF2-40B4-BE49-F238E27FC236}">
                    <a16:creationId xmlns:a16="http://schemas.microsoft.com/office/drawing/2014/main" id="{7CA1B6D9-6EF8-489D-B1DD-BBB0CCE62448}"/>
                  </a:ext>
                </a:extLst>
              </p:cNvPr>
              <p:cNvSpPr>
                <a:spLocks noChangeArrowheads="1"/>
              </p:cNvSpPr>
              <p:nvPr/>
            </p:nvSpPr>
            <p:spPr bwMode="auto">
              <a:xfrm>
                <a:off x="4502906" y="5246689"/>
                <a:ext cx="43969" cy="325438"/>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 name="Rectangle 140">
                <a:extLst>
                  <a:ext uri="{FF2B5EF4-FFF2-40B4-BE49-F238E27FC236}">
                    <a16:creationId xmlns:a16="http://schemas.microsoft.com/office/drawing/2014/main" id="{DC1A2473-CD94-4757-ACE8-3D4034A974D0}"/>
                  </a:ext>
                </a:extLst>
              </p:cNvPr>
              <p:cNvSpPr>
                <a:spLocks noChangeArrowheads="1"/>
              </p:cNvSpPr>
              <p:nvPr/>
            </p:nvSpPr>
            <p:spPr bwMode="auto">
              <a:xfrm>
                <a:off x="4502906" y="5572126"/>
                <a:ext cx="43969" cy="436563"/>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 name="Rectangle 141">
                <a:extLst>
                  <a:ext uri="{FF2B5EF4-FFF2-40B4-BE49-F238E27FC236}">
                    <a16:creationId xmlns:a16="http://schemas.microsoft.com/office/drawing/2014/main" id="{AA381580-74CD-4F99-BB70-1BDAFF7449FD}"/>
                  </a:ext>
                </a:extLst>
              </p:cNvPr>
              <p:cNvSpPr>
                <a:spLocks noChangeArrowheads="1"/>
              </p:cNvSpPr>
              <p:nvPr/>
            </p:nvSpPr>
            <p:spPr bwMode="auto">
              <a:xfrm>
                <a:off x="4403978" y="5502276"/>
                <a:ext cx="41771" cy="215900"/>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Rectangle 142">
                <a:extLst>
                  <a:ext uri="{FF2B5EF4-FFF2-40B4-BE49-F238E27FC236}">
                    <a16:creationId xmlns:a16="http://schemas.microsoft.com/office/drawing/2014/main" id="{2FC89AF3-E99C-4353-AA05-5AC295FF3A48}"/>
                  </a:ext>
                </a:extLst>
              </p:cNvPr>
              <p:cNvSpPr>
                <a:spLocks noChangeArrowheads="1"/>
              </p:cNvSpPr>
              <p:nvPr/>
            </p:nvSpPr>
            <p:spPr bwMode="auto">
              <a:xfrm>
                <a:off x="4403978" y="5718176"/>
                <a:ext cx="41771" cy="290513"/>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 name="Rectangle 143">
                <a:extLst>
                  <a:ext uri="{FF2B5EF4-FFF2-40B4-BE49-F238E27FC236}">
                    <a16:creationId xmlns:a16="http://schemas.microsoft.com/office/drawing/2014/main" id="{9C6F64FF-03F5-4AC9-9183-3BBA796855DE}"/>
                  </a:ext>
                </a:extLst>
              </p:cNvPr>
              <p:cNvSpPr>
                <a:spLocks noChangeArrowheads="1"/>
              </p:cNvSpPr>
              <p:nvPr/>
            </p:nvSpPr>
            <p:spPr bwMode="auto">
              <a:xfrm>
                <a:off x="4300651" y="5572126"/>
                <a:ext cx="41771" cy="187325"/>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 name="Rectangle 144">
                <a:extLst>
                  <a:ext uri="{FF2B5EF4-FFF2-40B4-BE49-F238E27FC236}">
                    <a16:creationId xmlns:a16="http://schemas.microsoft.com/office/drawing/2014/main" id="{A9BC04D0-C523-4BC0-B893-473A28AA0769}"/>
                  </a:ext>
                </a:extLst>
              </p:cNvPr>
              <p:cNvSpPr>
                <a:spLocks noChangeArrowheads="1"/>
              </p:cNvSpPr>
              <p:nvPr/>
            </p:nvSpPr>
            <p:spPr bwMode="auto">
              <a:xfrm>
                <a:off x="4300651" y="5759451"/>
                <a:ext cx="41771" cy="249238"/>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Rectangle 145">
                <a:extLst>
                  <a:ext uri="{FF2B5EF4-FFF2-40B4-BE49-F238E27FC236}">
                    <a16:creationId xmlns:a16="http://schemas.microsoft.com/office/drawing/2014/main" id="{EF7D4C57-6938-4D12-865F-EE73FF2EAE5A}"/>
                  </a:ext>
                </a:extLst>
              </p:cNvPr>
              <p:cNvSpPr>
                <a:spLocks noChangeArrowheads="1"/>
              </p:cNvSpPr>
              <p:nvPr/>
            </p:nvSpPr>
            <p:spPr bwMode="auto">
              <a:xfrm>
                <a:off x="4199523" y="5741989"/>
                <a:ext cx="43969" cy="114300"/>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 name="Rectangle 146">
                <a:extLst>
                  <a:ext uri="{FF2B5EF4-FFF2-40B4-BE49-F238E27FC236}">
                    <a16:creationId xmlns:a16="http://schemas.microsoft.com/office/drawing/2014/main" id="{55BE5912-407A-4B15-89E4-D9F117050B7B}"/>
                  </a:ext>
                </a:extLst>
              </p:cNvPr>
              <p:cNvSpPr>
                <a:spLocks noChangeArrowheads="1"/>
              </p:cNvSpPr>
              <p:nvPr/>
            </p:nvSpPr>
            <p:spPr bwMode="auto">
              <a:xfrm>
                <a:off x="4199523" y="5856289"/>
                <a:ext cx="43969" cy="152400"/>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 name="Rectangle 147">
                <a:extLst>
                  <a:ext uri="{FF2B5EF4-FFF2-40B4-BE49-F238E27FC236}">
                    <a16:creationId xmlns:a16="http://schemas.microsoft.com/office/drawing/2014/main" id="{9D8EE201-4DF3-4EFE-B39C-3D1CC922C80C}"/>
                  </a:ext>
                </a:extLst>
              </p:cNvPr>
              <p:cNvSpPr>
                <a:spLocks noChangeArrowheads="1"/>
              </p:cNvSpPr>
              <p:nvPr/>
            </p:nvSpPr>
            <p:spPr bwMode="auto">
              <a:xfrm>
                <a:off x="4604034" y="5246689"/>
                <a:ext cx="43969" cy="325438"/>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Rectangle 148">
                <a:extLst>
                  <a:ext uri="{FF2B5EF4-FFF2-40B4-BE49-F238E27FC236}">
                    <a16:creationId xmlns:a16="http://schemas.microsoft.com/office/drawing/2014/main" id="{B64C6920-9D34-4BBE-AA96-AEFD8729C2AD}"/>
                  </a:ext>
                </a:extLst>
              </p:cNvPr>
              <p:cNvSpPr>
                <a:spLocks noChangeArrowheads="1"/>
              </p:cNvSpPr>
              <p:nvPr/>
            </p:nvSpPr>
            <p:spPr bwMode="auto">
              <a:xfrm>
                <a:off x="4604034" y="5572126"/>
                <a:ext cx="43969" cy="436563"/>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 name="Rectangle 149">
                <a:extLst>
                  <a:ext uri="{FF2B5EF4-FFF2-40B4-BE49-F238E27FC236}">
                    <a16:creationId xmlns:a16="http://schemas.microsoft.com/office/drawing/2014/main" id="{B0F3F96B-0034-4A94-AA6C-BE0297FC9788}"/>
                  </a:ext>
                </a:extLst>
              </p:cNvPr>
              <p:cNvSpPr>
                <a:spLocks noChangeArrowheads="1"/>
              </p:cNvSpPr>
              <p:nvPr/>
            </p:nvSpPr>
            <p:spPr bwMode="auto">
              <a:xfrm>
                <a:off x="4705162" y="5438776"/>
                <a:ext cx="43969" cy="244475"/>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 name="Rectangle 150">
                <a:extLst>
                  <a:ext uri="{FF2B5EF4-FFF2-40B4-BE49-F238E27FC236}">
                    <a16:creationId xmlns:a16="http://schemas.microsoft.com/office/drawing/2014/main" id="{AA63BD88-1223-42F6-A4EB-D038260E2B79}"/>
                  </a:ext>
                </a:extLst>
              </p:cNvPr>
              <p:cNvSpPr>
                <a:spLocks noChangeArrowheads="1"/>
              </p:cNvSpPr>
              <p:nvPr/>
            </p:nvSpPr>
            <p:spPr bwMode="auto">
              <a:xfrm>
                <a:off x="4705162" y="5683251"/>
                <a:ext cx="43969" cy="325438"/>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 name="Rectangle 151">
                <a:extLst>
                  <a:ext uri="{FF2B5EF4-FFF2-40B4-BE49-F238E27FC236}">
                    <a16:creationId xmlns:a16="http://schemas.microsoft.com/office/drawing/2014/main" id="{342FF381-2B54-499B-8E98-A997DC92A964}"/>
                  </a:ext>
                </a:extLst>
              </p:cNvPr>
              <p:cNvSpPr>
                <a:spLocks noChangeArrowheads="1"/>
              </p:cNvSpPr>
              <p:nvPr/>
            </p:nvSpPr>
            <p:spPr bwMode="auto">
              <a:xfrm>
                <a:off x="4808489" y="5502276"/>
                <a:ext cx="43969" cy="215900"/>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 name="Rectangle 152">
                <a:extLst>
                  <a:ext uri="{FF2B5EF4-FFF2-40B4-BE49-F238E27FC236}">
                    <a16:creationId xmlns:a16="http://schemas.microsoft.com/office/drawing/2014/main" id="{B5FA3989-BE0A-43EB-A379-B3AEBDF81E71}"/>
                  </a:ext>
                </a:extLst>
              </p:cNvPr>
              <p:cNvSpPr>
                <a:spLocks noChangeArrowheads="1"/>
              </p:cNvSpPr>
              <p:nvPr/>
            </p:nvSpPr>
            <p:spPr bwMode="auto">
              <a:xfrm>
                <a:off x="4808489" y="5718176"/>
                <a:ext cx="43969" cy="290513"/>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 name="Rectangle 153">
                <a:extLst>
                  <a:ext uri="{FF2B5EF4-FFF2-40B4-BE49-F238E27FC236}">
                    <a16:creationId xmlns:a16="http://schemas.microsoft.com/office/drawing/2014/main" id="{432C720F-6D13-4099-98D2-6D9C35574BFC}"/>
                  </a:ext>
                </a:extLst>
              </p:cNvPr>
              <p:cNvSpPr>
                <a:spLocks noChangeArrowheads="1"/>
              </p:cNvSpPr>
              <p:nvPr/>
            </p:nvSpPr>
            <p:spPr bwMode="auto">
              <a:xfrm>
                <a:off x="4909616" y="5329239"/>
                <a:ext cx="43969" cy="290513"/>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 name="Rectangle 154">
                <a:extLst>
                  <a:ext uri="{FF2B5EF4-FFF2-40B4-BE49-F238E27FC236}">
                    <a16:creationId xmlns:a16="http://schemas.microsoft.com/office/drawing/2014/main" id="{7935FAD3-86D9-40D4-94A2-1B5A14D670A4}"/>
                  </a:ext>
                </a:extLst>
              </p:cNvPr>
              <p:cNvSpPr>
                <a:spLocks noChangeArrowheads="1"/>
              </p:cNvSpPr>
              <p:nvPr/>
            </p:nvSpPr>
            <p:spPr bwMode="auto">
              <a:xfrm>
                <a:off x="4909616" y="5619751"/>
                <a:ext cx="43969" cy="388938"/>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1D3BF5B2-31D6-4FE7-BDD5-0B1CCCA34640}"/>
                </a:ext>
              </a:extLst>
            </p:cNvPr>
            <p:cNvGrpSpPr/>
            <p:nvPr/>
          </p:nvGrpSpPr>
          <p:grpSpPr>
            <a:xfrm>
              <a:off x="9508539" y="2533159"/>
              <a:ext cx="838918" cy="960366"/>
              <a:chOff x="8861646" y="2580284"/>
              <a:chExt cx="936404" cy="1071969"/>
            </a:xfrm>
          </p:grpSpPr>
          <p:sp>
            <p:nvSpPr>
              <p:cNvPr id="14" name="Freeform 11">
                <a:extLst>
                  <a:ext uri="{FF2B5EF4-FFF2-40B4-BE49-F238E27FC236}">
                    <a16:creationId xmlns:a16="http://schemas.microsoft.com/office/drawing/2014/main" id="{C304429A-8F35-47BA-9F77-25B67DA7F02C}"/>
                  </a:ext>
                </a:extLst>
              </p:cNvPr>
              <p:cNvSpPr>
                <a:spLocks/>
              </p:cNvSpPr>
              <p:nvPr/>
            </p:nvSpPr>
            <p:spPr bwMode="auto">
              <a:xfrm>
                <a:off x="8922893" y="2643496"/>
                <a:ext cx="813322" cy="447798"/>
              </a:xfrm>
              <a:custGeom>
                <a:avLst/>
                <a:gdLst>
                  <a:gd name="T0" fmla="*/ 1384 w 1384"/>
                  <a:gd name="T1" fmla="*/ 381 h 762"/>
                  <a:gd name="T2" fmla="*/ 691 w 1384"/>
                  <a:gd name="T3" fmla="*/ 762 h 762"/>
                  <a:gd name="T4" fmla="*/ 0 w 1384"/>
                  <a:gd name="T5" fmla="*/ 381 h 762"/>
                  <a:gd name="T6" fmla="*/ 691 w 1384"/>
                  <a:gd name="T7" fmla="*/ 0 h 762"/>
                  <a:gd name="T8" fmla="*/ 1384 w 1384"/>
                  <a:gd name="T9" fmla="*/ 381 h 762"/>
                </a:gdLst>
                <a:ahLst/>
                <a:cxnLst>
                  <a:cxn ang="0">
                    <a:pos x="T0" y="T1"/>
                  </a:cxn>
                  <a:cxn ang="0">
                    <a:pos x="T2" y="T3"/>
                  </a:cxn>
                  <a:cxn ang="0">
                    <a:pos x="T4" y="T5"/>
                  </a:cxn>
                  <a:cxn ang="0">
                    <a:pos x="T6" y="T7"/>
                  </a:cxn>
                  <a:cxn ang="0">
                    <a:pos x="T8" y="T9"/>
                  </a:cxn>
                </a:cxnLst>
                <a:rect l="0" t="0" r="r" b="b"/>
                <a:pathLst>
                  <a:path w="1384" h="762">
                    <a:moveTo>
                      <a:pt x="1384" y="381"/>
                    </a:moveTo>
                    <a:lnTo>
                      <a:pt x="691" y="762"/>
                    </a:lnTo>
                    <a:lnTo>
                      <a:pt x="0" y="381"/>
                    </a:lnTo>
                    <a:lnTo>
                      <a:pt x="691" y="0"/>
                    </a:lnTo>
                    <a:lnTo>
                      <a:pt x="1384" y="381"/>
                    </a:lnTo>
                    <a:close/>
                  </a:path>
                </a:pathLst>
              </a:custGeom>
              <a:solidFill>
                <a:srgbClr val="0078D7"/>
              </a:solidFill>
              <a:ln w="22225" cap="flat" cmpd="sng" algn="ctr">
                <a:solidFill>
                  <a:schemeClr val="bg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Freeform 12">
                <a:extLst>
                  <a:ext uri="{FF2B5EF4-FFF2-40B4-BE49-F238E27FC236}">
                    <a16:creationId xmlns:a16="http://schemas.microsoft.com/office/drawing/2014/main" id="{22B66DF1-1AA2-45B2-ADFB-7FBB35421268}"/>
                  </a:ext>
                </a:extLst>
              </p:cNvPr>
              <p:cNvSpPr>
                <a:spLocks/>
              </p:cNvSpPr>
              <p:nvPr/>
            </p:nvSpPr>
            <p:spPr bwMode="auto">
              <a:xfrm>
                <a:off x="8922893" y="2867395"/>
                <a:ext cx="406073" cy="723999"/>
              </a:xfrm>
              <a:custGeom>
                <a:avLst/>
                <a:gdLst>
                  <a:gd name="T0" fmla="*/ 691 w 691"/>
                  <a:gd name="T1" fmla="*/ 1232 h 1232"/>
                  <a:gd name="T2" fmla="*/ 691 w 691"/>
                  <a:gd name="T3" fmla="*/ 381 h 1232"/>
                  <a:gd name="T4" fmla="*/ 0 w 691"/>
                  <a:gd name="T5" fmla="*/ 0 h 1232"/>
                  <a:gd name="T6" fmla="*/ 0 w 691"/>
                  <a:gd name="T7" fmla="*/ 851 h 1232"/>
                  <a:gd name="T8" fmla="*/ 691 w 691"/>
                  <a:gd name="T9" fmla="*/ 1232 h 1232"/>
                </a:gdLst>
                <a:ahLst/>
                <a:cxnLst>
                  <a:cxn ang="0">
                    <a:pos x="T0" y="T1"/>
                  </a:cxn>
                  <a:cxn ang="0">
                    <a:pos x="T2" y="T3"/>
                  </a:cxn>
                  <a:cxn ang="0">
                    <a:pos x="T4" y="T5"/>
                  </a:cxn>
                  <a:cxn ang="0">
                    <a:pos x="T6" y="T7"/>
                  </a:cxn>
                  <a:cxn ang="0">
                    <a:pos x="T8" y="T9"/>
                  </a:cxn>
                </a:cxnLst>
                <a:rect l="0" t="0" r="r" b="b"/>
                <a:pathLst>
                  <a:path w="691" h="1232">
                    <a:moveTo>
                      <a:pt x="691" y="1232"/>
                    </a:moveTo>
                    <a:lnTo>
                      <a:pt x="691" y="381"/>
                    </a:lnTo>
                    <a:lnTo>
                      <a:pt x="0" y="0"/>
                    </a:lnTo>
                    <a:lnTo>
                      <a:pt x="0" y="851"/>
                    </a:lnTo>
                    <a:lnTo>
                      <a:pt x="691" y="1232"/>
                    </a:lnTo>
                    <a:close/>
                  </a:path>
                </a:pathLst>
              </a:custGeom>
              <a:solidFill>
                <a:srgbClr val="0064B5"/>
              </a:solidFill>
              <a:ln w="22225" cap="flat">
                <a:solidFill>
                  <a:schemeClr val="bg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13">
                <a:extLst>
                  <a:ext uri="{FF2B5EF4-FFF2-40B4-BE49-F238E27FC236}">
                    <a16:creationId xmlns:a16="http://schemas.microsoft.com/office/drawing/2014/main" id="{94CCF6F7-0F5B-4B25-BB9A-FA407977FC22}"/>
                  </a:ext>
                </a:extLst>
              </p:cNvPr>
              <p:cNvSpPr>
                <a:spLocks/>
              </p:cNvSpPr>
              <p:nvPr/>
            </p:nvSpPr>
            <p:spPr bwMode="auto">
              <a:xfrm>
                <a:off x="9328966" y="2867395"/>
                <a:ext cx="407249" cy="723999"/>
              </a:xfrm>
              <a:custGeom>
                <a:avLst/>
                <a:gdLst>
                  <a:gd name="T0" fmla="*/ 0 w 693"/>
                  <a:gd name="T1" fmla="*/ 1232 h 1232"/>
                  <a:gd name="T2" fmla="*/ 0 w 693"/>
                  <a:gd name="T3" fmla="*/ 381 h 1232"/>
                  <a:gd name="T4" fmla="*/ 693 w 693"/>
                  <a:gd name="T5" fmla="*/ 0 h 1232"/>
                  <a:gd name="T6" fmla="*/ 693 w 693"/>
                  <a:gd name="T7" fmla="*/ 851 h 1232"/>
                  <a:gd name="T8" fmla="*/ 0 w 693"/>
                  <a:gd name="T9" fmla="*/ 1232 h 1232"/>
                </a:gdLst>
                <a:ahLst/>
                <a:cxnLst>
                  <a:cxn ang="0">
                    <a:pos x="T0" y="T1"/>
                  </a:cxn>
                  <a:cxn ang="0">
                    <a:pos x="T2" y="T3"/>
                  </a:cxn>
                  <a:cxn ang="0">
                    <a:pos x="T4" y="T5"/>
                  </a:cxn>
                  <a:cxn ang="0">
                    <a:pos x="T6" y="T7"/>
                  </a:cxn>
                  <a:cxn ang="0">
                    <a:pos x="T8" y="T9"/>
                  </a:cxn>
                </a:cxnLst>
                <a:rect l="0" t="0" r="r" b="b"/>
                <a:pathLst>
                  <a:path w="693" h="1232">
                    <a:moveTo>
                      <a:pt x="0" y="1232"/>
                    </a:moveTo>
                    <a:lnTo>
                      <a:pt x="0" y="381"/>
                    </a:lnTo>
                    <a:lnTo>
                      <a:pt x="693" y="0"/>
                    </a:lnTo>
                    <a:lnTo>
                      <a:pt x="693" y="851"/>
                    </a:lnTo>
                    <a:lnTo>
                      <a:pt x="0" y="1232"/>
                    </a:lnTo>
                    <a:close/>
                  </a:path>
                </a:pathLst>
              </a:custGeom>
              <a:solidFill>
                <a:srgbClr val="004880"/>
              </a:solidFill>
              <a:ln w="22225" cap="flat">
                <a:solidFill>
                  <a:schemeClr val="bg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Oval 14">
                <a:extLst>
                  <a:ext uri="{FF2B5EF4-FFF2-40B4-BE49-F238E27FC236}">
                    <a16:creationId xmlns:a16="http://schemas.microsoft.com/office/drawing/2014/main" id="{A1620340-DF45-4980-B75F-07F2E539EE44}"/>
                  </a:ext>
                </a:extLst>
              </p:cNvPr>
              <p:cNvSpPr>
                <a:spLocks noChangeArrowheads="1"/>
              </p:cNvSpPr>
              <p:nvPr/>
            </p:nvSpPr>
            <p:spPr bwMode="auto">
              <a:xfrm>
                <a:off x="8861646" y="2804183"/>
                <a:ext cx="124258" cy="125250"/>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Oval 15">
                <a:extLst>
                  <a:ext uri="{FF2B5EF4-FFF2-40B4-BE49-F238E27FC236}">
                    <a16:creationId xmlns:a16="http://schemas.microsoft.com/office/drawing/2014/main" id="{2FB3179F-EC22-4E03-874A-768202998912}"/>
                  </a:ext>
                </a:extLst>
              </p:cNvPr>
              <p:cNvSpPr>
                <a:spLocks noChangeArrowheads="1"/>
              </p:cNvSpPr>
              <p:nvPr/>
            </p:nvSpPr>
            <p:spPr bwMode="auto">
              <a:xfrm>
                <a:off x="9673792" y="2804183"/>
                <a:ext cx="124258" cy="125250"/>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Oval 16">
                <a:extLst>
                  <a:ext uri="{FF2B5EF4-FFF2-40B4-BE49-F238E27FC236}">
                    <a16:creationId xmlns:a16="http://schemas.microsoft.com/office/drawing/2014/main" id="{F80BD932-FB86-491B-9D6B-493A4558C590}"/>
                  </a:ext>
                </a:extLst>
              </p:cNvPr>
              <p:cNvSpPr>
                <a:spLocks noChangeArrowheads="1"/>
              </p:cNvSpPr>
              <p:nvPr/>
            </p:nvSpPr>
            <p:spPr bwMode="auto">
              <a:xfrm>
                <a:off x="8861646" y="3304487"/>
                <a:ext cx="124258" cy="124254"/>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Oval 17">
                <a:extLst>
                  <a:ext uri="{FF2B5EF4-FFF2-40B4-BE49-F238E27FC236}">
                    <a16:creationId xmlns:a16="http://schemas.microsoft.com/office/drawing/2014/main" id="{93139800-70C9-4053-9F8D-7FE773AB5ABB}"/>
                  </a:ext>
                </a:extLst>
              </p:cNvPr>
              <p:cNvSpPr>
                <a:spLocks noChangeArrowheads="1"/>
              </p:cNvSpPr>
              <p:nvPr/>
            </p:nvSpPr>
            <p:spPr bwMode="auto">
              <a:xfrm>
                <a:off x="9267719" y="3029279"/>
                <a:ext cx="124258" cy="122268"/>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Oval 18">
                <a:extLst>
                  <a:ext uri="{FF2B5EF4-FFF2-40B4-BE49-F238E27FC236}">
                    <a16:creationId xmlns:a16="http://schemas.microsoft.com/office/drawing/2014/main" id="{5AF77424-CBFA-4CD7-B00C-F56B576DC696}"/>
                  </a:ext>
                </a:extLst>
              </p:cNvPr>
              <p:cNvSpPr>
                <a:spLocks noChangeArrowheads="1"/>
              </p:cNvSpPr>
              <p:nvPr/>
            </p:nvSpPr>
            <p:spPr bwMode="auto">
              <a:xfrm>
                <a:off x="9267719" y="2580284"/>
                <a:ext cx="124258" cy="125250"/>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Oval 19">
                <a:extLst>
                  <a:ext uri="{FF2B5EF4-FFF2-40B4-BE49-F238E27FC236}">
                    <a16:creationId xmlns:a16="http://schemas.microsoft.com/office/drawing/2014/main" id="{7A595493-6EEE-4828-8FDE-DAF105227B65}"/>
                  </a:ext>
                </a:extLst>
              </p:cNvPr>
              <p:cNvSpPr>
                <a:spLocks noChangeArrowheads="1"/>
              </p:cNvSpPr>
              <p:nvPr/>
            </p:nvSpPr>
            <p:spPr bwMode="auto">
              <a:xfrm>
                <a:off x="9267710" y="3527003"/>
                <a:ext cx="124258" cy="125250"/>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Oval 20">
                <a:extLst>
                  <a:ext uri="{FF2B5EF4-FFF2-40B4-BE49-F238E27FC236}">
                    <a16:creationId xmlns:a16="http://schemas.microsoft.com/office/drawing/2014/main" id="{FBBA4251-7F72-47F5-A60B-725177DECA58}"/>
                  </a:ext>
                </a:extLst>
              </p:cNvPr>
              <p:cNvSpPr>
                <a:spLocks noChangeArrowheads="1"/>
              </p:cNvSpPr>
              <p:nvPr/>
            </p:nvSpPr>
            <p:spPr bwMode="auto">
              <a:xfrm>
                <a:off x="9673792" y="3304478"/>
                <a:ext cx="124258" cy="124254"/>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2" name="Freeform: Shape 11">
              <a:extLst>
                <a:ext uri="{FF2B5EF4-FFF2-40B4-BE49-F238E27FC236}">
                  <a16:creationId xmlns:a16="http://schemas.microsoft.com/office/drawing/2014/main" id="{98844227-8AB2-48B6-AB6A-2E8F0E6728C4}"/>
                </a:ext>
              </a:extLst>
            </p:cNvPr>
            <p:cNvSpPr/>
            <p:nvPr/>
          </p:nvSpPr>
          <p:spPr>
            <a:xfrm>
              <a:off x="9512338" y="1147844"/>
              <a:ext cx="463919" cy="463918"/>
            </a:xfrm>
            <a:custGeom>
              <a:avLst/>
              <a:gdLst>
                <a:gd name="connsiteX0" fmla="*/ 658283 w 676275"/>
                <a:gd name="connsiteY0" fmla="*/ 414443 h 676275"/>
                <a:gd name="connsiteX1" fmla="*/ 567796 w 676275"/>
                <a:gd name="connsiteY1" fmla="*/ 358246 h 676275"/>
                <a:gd name="connsiteX2" fmla="*/ 566843 w 676275"/>
                <a:gd name="connsiteY2" fmla="*/ 358246 h 676275"/>
                <a:gd name="connsiteX3" fmla="*/ 563033 w 676275"/>
                <a:gd name="connsiteY3" fmla="*/ 299191 h 676275"/>
                <a:gd name="connsiteX4" fmla="*/ 563986 w 676275"/>
                <a:gd name="connsiteY4" fmla="*/ 298238 h 676275"/>
                <a:gd name="connsiteX5" fmla="*/ 646853 w 676275"/>
                <a:gd name="connsiteY5" fmla="*/ 231563 h 676275"/>
                <a:gd name="connsiteX6" fmla="*/ 657331 w 676275"/>
                <a:gd name="connsiteY6" fmla="*/ 187748 h 676275"/>
                <a:gd name="connsiteX7" fmla="*/ 616373 w 676275"/>
                <a:gd name="connsiteY7" fmla="*/ 168698 h 676275"/>
                <a:gd name="connsiteX8" fmla="*/ 513503 w 676275"/>
                <a:gd name="connsiteY8" fmla="*/ 192511 h 676275"/>
                <a:gd name="connsiteX9" fmla="*/ 511598 w 676275"/>
                <a:gd name="connsiteY9" fmla="*/ 193463 h 676275"/>
                <a:gd name="connsiteX10" fmla="*/ 468736 w 676275"/>
                <a:gd name="connsiteY10" fmla="*/ 155363 h 676275"/>
                <a:gd name="connsiteX11" fmla="*/ 469688 w 676275"/>
                <a:gd name="connsiteY11" fmla="*/ 152506 h 676275"/>
                <a:gd name="connsiteX12" fmla="*/ 481118 w 676275"/>
                <a:gd name="connsiteY12" fmla="*/ 46778 h 676275"/>
                <a:gd name="connsiteX13" fmla="*/ 457306 w 676275"/>
                <a:gd name="connsiteY13" fmla="*/ 8678 h 676275"/>
                <a:gd name="connsiteX14" fmla="*/ 414443 w 676275"/>
                <a:gd name="connsiteY14" fmla="*/ 23918 h 676275"/>
                <a:gd name="connsiteX15" fmla="*/ 358246 w 676275"/>
                <a:gd name="connsiteY15" fmla="*/ 114406 h 676275"/>
                <a:gd name="connsiteX16" fmla="*/ 357293 w 676275"/>
                <a:gd name="connsiteY16" fmla="*/ 116311 h 676275"/>
                <a:gd name="connsiteX17" fmla="*/ 300143 w 676275"/>
                <a:gd name="connsiteY17" fmla="*/ 119168 h 676275"/>
                <a:gd name="connsiteX18" fmla="*/ 299191 w 676275"/>
                <a:gd name="connsiteY18" fmla="*/ 117263 h 676275"/>
                <a:gd name="connsiteX19" fmla="*/ 232516 w 676275"/>
                <a:gd name="connsiteY19" fmla="*/ 34396 h 676275"/>
                <a:gd name="connsiteX20" fmla="*/ 188701 w 676275"/>
                <a:gd name="connsiteY20" fmla="*/ 23918 h 676275"/>
                <a:gd name="connsiteX21" fmla="*/ 169651 w 676275"/>
                <a:gd name="connsiteY21" fmla="*/ 64876 h 676275"/>
                <a:gd name="connsiteX22" fmla="*/ 193463 w 676275"/>
                <a:gd name="connsiteY22" fmla="*/ 168698 h 676275"/>
                <a:gd name="connsiteX23" fmla="*/ 193463 w 676275"/>
                <a:gd name="connsiteY23" fmla="*/ 169651 h 676275"/>
                <a:gd name="connsiteX24" fmla="*/ 153458 w 676275"/>
                <a:gd name="connsiteY24" fmla="*/ 213466 h 676275"/>
                <a:gd name="connsiteX25" fmla="*/ 152506 w 676275"/>
                <a:gd name="connsiteY25" fmla="*/ 213466 h 676275"/>
                <a:gd name="connsiteX26" fmla="*/ 46778 w 676275"/>
                <a:gd name="connsiteY26" fmla="*/ 202988 h 676275"/>
                <a:gd name="connsiteX27" fmla="*/ 8678 w 676275"/>
                <a:gd name="connsiteY27" fmla="*/ 226801 h 676275"/>
                <a:gd name="connsiteX28" fmla="*/ 23918 w 676275"/>
                <a:gd name="connsiteY28" fmla="*/ 269663 h 676275"/>
                <a:gd name="connsiteX29" fmla="*/ 113453 w 676275"/>
                <a:gd name="connsiteY29" fmla="*/ 324908 h 676275"/>
                <a:gd name="connsiteX30" fmla="*/ 116311 w 676275"/>
                <a:gd name="connsiteY30" fmla="*/ 385868 h 676275"/>
                <a:gd name="connsiteX31" fmla="*/ 34396 w 676275"/>
                <a:gd name="connsiteY31" fmla="*/ 451591 h 676275"/>
                <a:gd name="connsiteX32" fmla="*/ 24871 w 676275"/>
                <a:gd name="connsiteY32" fmla="*/ 495406 h 676275"/>
                <a:gd name="connsiteX33" fmla="*/ 65828 w 676275"/>
                <a:gd name="connsiteY33" fmla="*/ 514456 h 676275"/>
                <a:gd name="connsiteX34" fmla="*/ 166793 w 676275"/>
                <a:gd name="connsiteY34" fmla="*/ 490643 h 676275"/>
                <a:gd name="connsiteX35" fmla="*/ 213466 w 676275"/>
                <a:gd name="connsiteY35" fmla="*/ 532553 h 676275"/>
                <a:gd name="connsiteX36" fmla="*/ 202036 w 676275"/>
                <a:gd name="connsiteY36" fmla="*/ 635423 h 676275"/>
                <a:gd name="connsiteX37" fmla="*/ 225848 w 676275"/>
                <a:gd name="connsiteY37" fmla="*/ 673523 h 676275"/>
                <a:gd name="connsiteX38" fmla="*/ 268711 w 676275"/>
                <a:gd name="connsiteY38" fmla="*/ 658283 h 676275"/>
                <a:gd name="connsiteX39" fmla="*/ 323003 w 676275"/>
                <a:gd name="connsiteY39" fmla="*/ 570653 h 676275"/>
                <a:gd name="connsiteX40" fmla="*/ 385868 w 676275"/>
                <a:gd name="connsiteY40" fmla="*/ 566843 h 676275"/>
                <a:gd name="connsiteX41" fmla="*/ 450638 w 676275"/>
                <a:gd name="connsiteY41" fmla="*/ 647806 h 676275"/>
                <a:gd name="connsiteX42" fmla="*/ 494453 w 676275"/>
                <a:gd name="connsiteY42" fmla="*/ 658283 h 676275"/>
                <a:gd name="connsiteX43" fmla="*/ 513503 w 676275"/>
                <a:gd name="connsiteY43" fmla="*/ 617326 h 676275"/>
                <a:gd name="connsiteX44" fmla="*/ 489691 w 676275"/>
                <a:gd name="connsiteY44" fmla="*/ 515408 h 676275"/>
                <a:gd name="connsiteX45" fmla="*/ 529696 w 676275"/>
                <a:gd name="connsiteY45" fmla="*/ 469688 h 676275"/>
                <a:gd name="connsiteX46" fmla="*/ 634471 w 676275"/>
                <a:gd name="connsiteY46" fmla="*/ 481118 h 676275"/>
                <a:gd name="connsiteX47" fmla="*/ 672571 w 676275"/>
                <a:gd name="connsiteY47" fmla="*/ 457306 h 676275"/>
                <a:gd name="connsiteX48" fmla="*/ 658283 w 676275"/>
                <a:gd name="connsiteY48" fmla="*/ 414443 h 676275"/>
                <a:gd name="connsiteX49" fmla="*/ 292523 w 676275"/>
                <a:gd name="connsiteY49" fmla="*/ 482071 h 676275"/>
                <a:gd name="connsiteX50" fmla="*/ 202036 w 676275"/>
                <a:gd name="connsiteY50" fmla="*/ 296333 h 676275"/>
                <a:gd name="connsiteX51" fmla="*/ 387773 w 676275"/>
                <a:gd name="connsiteY51" fmla="*/ 205846 h 676275"/>
                <a:gd name="connsiteX52" fmla="*/ 478261 w 676275"/>
                <a:gd name="connsiteY52" fmla="*/ 391583 h 676275"/>
                <a:gd name="connsiteX53" fmla="*/ 292523 w 676275"/>
                <a:gd name="connsiteY53" fmla="*/ 482071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76275" h="676275">
                  <a:moveTo>
                    <a:pt x="658283" y="414443"/>
                  </a:moveTo>
                  <a:lnTo>
                    <a:pt x="567796" y="358246"/>
                  </a:lnTo>
                  <a:cubicBezTo>
                    <a:pt x="567796" y="358246"/>
                    <a:pt x="567796" y="358246"/>
                    <a:pt x="566843" y="358246"/>
                  </a:cubicBezTo>
                  <a:cubicBezTo>
                    <a:pt x="567796" y="338243"/>
                    <a:pt x="566843" y="318241"/>
                    <a:pt x="563033" y="299191"/>
                  </a:cubicBezTo>
                  <a:cubicBezTo>
                    <a:pt x="563033" y="299191"/>
                    <a:pt x="563986" y="299191"/>
                    <a:pt x="563986" y="298238"/>
                  </a:cubicBezTo>
                  <a:lnTo>
                    <a:pt x="646853" y="231563"/>
                  </a:lnTo>
                  <a:cubicBezTo>
                    <a:pt x="659236" y="222038"/>
                    <a:pt x="663998" y="202036"/>
                    <a:pt x="657331" y="187748"/>
                  </a:cubicBezTo>
                  <a:cubicBezTo>
                    <a:pt x="650663" y="173461"/>
                    <a:pt x="631613" y="164888"/>
                    <a:pt x="616373" y="168698"/>
                  </a:cubicBezTo>
                  <a:lnTo>
                    <a:pt x="513503" y="192511"/>
                  </a:lnTo>
                  <a:cubicBezTo>
                    <a:pt x="512551" y="192511"/>
                    <a:pt x="511598" y="193463"/>
                    <a:pt x="511598" y="193463"/>
                  </a:cubicBezTo>
                  <a:cubicBezTo>
                    <a:pt x="499216" y="179176"/>
                    <a:pt x="484928" y="165841"/>
                    <a:pt x="468736" y="155363"/>
                  </a:cubicBezTo>
                  <a:cubicBezTo>
                    <a:pt x="468736" y="154411"/>
                    <a:pt x="468736" y="153458"/>
                    <a:pt x="469688" y="152506"/>
                  </a:cubicBezTo>
                  <a:lnTo>
                    <a:pt x="481118" y="46778"/>
                  </a:lnTo>
                  <a:cubicBezTo>
                    <a:pt x="483023" y="30586"/>
                    <a:pt x="472546" y="13441"/>
                    <a:pt x="457306" y="8678"/>
                  </a:cubicBezTo>
                  <a:cubicBezTo>
                    <a:pt x="442066" y="3916"/>
                    <a:pt x="423016" y="10583"/>
                    <a:pt x="414443" y="23918"/>
                  </a:cubicBezTo>
                  <a:lnTo>
                    <a:pt x="358246" y="114406"/>
                  </a:lnTo>
                  <a:cubicBezTo>
                    <a:pt x="358246" y="115358"/>
                    <a:pt x="357293" y="116311"/>
                    <a:pt x="357293" y="116311"/>
                  </a:cubicBezTo>
                  <a:cubicBezTo>
                    <a:pt x="338243" y="114406"/>
                    <a:pt x="318241" y="116311"/>
                    <a:pt x="300143" y="119168"/>
                  </a:cubicBezTo>
                  <a:cubicBezTo>
                    <a:pt x="300143" y="118216"/>
                    <a:pt x="299191" y="118216"/>
                    <a:pt x="299191" y="117263"/>
                  </a:cubicBezTo>
                  <a:lnTo>
                    <a:pt x="232516" y="34396"/>
                  </a:lnTo>
                  <a:cubicBezTo>
                    <a:pt x="222991" y="22013"/>
                    <a:pt x="202988" y="17251"/>
                    <a:pt x="188701" y="23918"/>
                  </a:cubicBezTo>
                  <a:cubicBezTo>
                    <a:pt x="174413" y="30586"/>
                    <a:pt x="165841" y="49636"/>
                    <a:pt x="169651" y="64876"/>
                  </a:cubicBezTo>
                  <a:lnTo>
                    <a:pt x="193463" y="168698"/>
                  </a:lnTo>
                  <a:cubicBezTo>
                    <a:pt x="193463" y="168698"/>
                    <a:pt x="193463" y="169651"/>
                    <a:pt x="193463" y="169651"/>
                  </a:cubicBezTo>
                  <a:cubicBezTo>
                    <a:pt x="178223" y="182033"/>
                    <a:pt x="164888" y="197273"/>
                    <a:pt x="153458" y="213466"/>
                  </a:cubicBezTo>
                  <a:cubicBezTo>
                    <a:pt x="153458" y="213466"/>
                    <a:pt x="152506" y="213466"/>
                    <a:pt x="152506" y="213466"/>
                  </a:cubicBezTo>
                  <a:lnTo>
                    <a:pt x="46778" y="202988"/>
                  </a:lnTo>
                  <a:cubicBezTo>
                    <a:pt x="30586" y="201083"/>
                    <a:pt x="13441" y="212513"/>
                    <a:pt x="8678" y="226801"/>
                  </a:cubicBezTo>
                  <a:cubicBezTo>
                    <a:pt x="3916" y="242041"/>
                    <a:pt x="10583" y="261091"/>
                    <a:pt x="23918" y="269663"/>
                  </a:cubicBezTo>
                  <a:lnTo>
                    <a:pt x="113453" y="324908"/>
                  </a:lnTo>
                  <a:cubicBezTo>
                    <a:pt x="111548" y="345863"/>
                    <a:pt x="112501" y="365866"/>
                    <a:pt x="116311" y="385868"/>
                  </a:cubicBezTo>
                  <a:lnTo>
                    <a:pt x="34396" y="451591"/>
                  </a:lnTo>
                  <a:cubicBezTo>
                    <a:pt x="22013" y="461116"/>
                    <a:pt x="17251" y="481118"/>
                    <a:pt x="24871" y="495406"/>
                  </a:cubicBezTo>
                  <a:cubicBezTo>
                    <a:pt x="31538" y="509693"/>
                    <a:pt x="50588" y="518266"/>
                    <a:pt x="65828" y="514456"/>
                  </a:cubicBezTo>
                  <a:lnTo>
                    <a:pt x="166793" y="490643"/>
                  </a:lnTo>
                  <a:cubicBezTo>
                    <a:pt x="180128" y="506836"/>
                    <a:pt x="196321" y="521123"/>
                    <a:pt x="213466" y="532553"/>
                  </a:cubicBezTo>
                  <a:lnTo>
                    <a:pt x="202036" y="635423"/>
                  </a:lnTo>
                  <a:cubicBezTo>
                    <a:pt x="200131" y="651616"/>
                    <a:pt x="211561" y="668761"/>
                    <a:pt x="225848" y="673523"/>
                  </a:cubicBezTo>
                  <a:cubicBezTo>
                    <a:pt x="241088" y="678286"/>
                    <a:pt x="260138" y="671618"/>
                    <a:pt x="268711" y="658283"/>
                  </a:cubicBezTo>
                  <a:lnTo>
                    <a:pt x="323003" y="570653"/>
                  </a:lnTo>
                  <a:cubicBezTo>
                    <a:pt x="343958" y="572558"/>
                    <a:pt x="365866" y="570653"/>
                    <a:pt x="385868" y="566843"/>
                  </a:cubicBezTo>
                  <a:lnTo>
                    <a:pt x="450638" y="647806"/>
                  </a:lnTo>
                  <a:cubicBezTo>
                    <a:pt x="460163" y="660188"/>
                    <a:pt x="480166" y="664951"/>
                    <a:pt x="494453" y="658283"/>
                  </a:cubicBezTo>
                  <a:cubicBezTo>
                    <a:pt x="508741" y="651616"/>
                    <a:pt x="517313" y="632566"/>
                    <a:pt x="513503" y="617326"/>
                  </a:cubicBezTo>
                  <a:lnTo>
                    <a:pt x="489691" y="515408"/>
                  </a:lnTo>
                  <a:cubicBezTo>
                    <a:pt x="504931" y="502073"/>
                    <a:pt x="518266" y="486833"/>
                    <a:pt x="529696" y="469688"/>
                  </a:cubicBezTo>
                  <a:lnTo>
                    <a:pt x="634471" y="481118"/>
                  </a:lnTo>
                  <a:cubicBezTo>
                    <a:pt x="650663" y="483023"/>
                    <a:pt x="667808" y="472546"/>
                    <a:pt x="672571" y="457306"/>
                  </a:cubicBezTo>
                  <a:cubicBezTo>
                    <a:pt x="678286" y="442066"/>
                    <a:pt x="671618" y="423016"/>
                    <a:pt x="658283" y="414443"/>
                  </a:cubicBezTo>
                  <a:close/>
                  <a:moveTo>
                    <a:pt x="292523" y="482071"/>
                  </a:moveTo>
                  <a:cubicBezTo>
                    <a:pt x="216323" y="455401"/>
                    <a:pt x="175366" y="372533"/>
                    <a:pt x="202036" y="296333"/>
                  </a:cubicBezTo>
                  <a:cubicBezTo>
                    <a:pt x="228706" y="220133"/>
                    <a:pt x="311573" y="179176"/>
                    <a:pt x="387773" y="205846"/>
                  </a:cubicBezTo>
                  <a:cubicBezTo>
                    <a:pt x="463973" y="232516"/>
                    <a:pt x="504931" y="315383"/>
                    <a:pt x="478261" y="391583"/>
                  </a:cubicBezTo>
                  <a:cubicBezTo>
                    <a:pt x="451591" y="468736"/>
                    <a:pt x="368723" y="508741"/>
                    <a:pt x="292523" y="482071"/>
                  </a:cubicBezTo>
                  <a:close/>
                </a:path>
              </a:pathLst>
            </a:custGeom>
            <a:solidFill>
              <a:schemeClr val="bg1">
                <a:lumMod val="95000"/>
              </a:schemeClr>
            </a:solid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59">
              <a:extLst>
                <a:ext uri="{FF2B5EF4-FFF2-40B4-BE49-F238E27FC236}">
                  <a16:creationId xmlns:a16="http://schemas.microsoft.com/office/drawing/2014/main" id="{6D0C69E2-C808-4434-AE68-A78A3EDCFF80}"/>
                </a:ext>
              </a:extLst>
            </p:cNvPr>
            <p:cNvSpPr>
              <a:spLocks noEditPoints="1"/>
            </p:cNvSpPr>
            <p:nvPr/>
          </p:nvSpPr>
          <p:spPr bwMode="gray">
            <a:xfrm>
              <a:off x="6546254" y="2711964"/>
              <a:ext cx="404776" cy="364298"/>
            </a:xfrm>
            <a:custGeom>
              <a:avLst/>
              <a:gdLst>
                <a:gd name="T0" fmla="*/ 158 w 182"/>
                <a:gd name="T1" fmla="*/ 63 h 163"/>
                <a:gd name="T2" fmla="*/ 138 w 182"/>
                <a:gd name="T3" fmla="*/ 72 h 163"/>
                <a:gd name="T4" fmla="*/ 93 w 182"/>
                <a:gd name="T5" fmla="*/ 51 h 163"/>
                <a:gd name="T6" fmla="*/ 103 w 182"/>
                <a:gd name="T7" fmla="*/ 36 h 163"/>
                <a:gd name="T8" fmla="*/ 109 w 182"/>
                <a:gd name="T9" fmla="*/ 37 h 163"/>
                <a:gd name="T10" fmla="*/ 127 w 182"/>
                <a:gd name="T11" fmla="*/ 18 h 163"/>
                <a:gd name="T12" fmla="*/ 109 w 182"/>
                <a:gd name="T13" fmla="*/ 0 h 163"/>
                <a:gd name="T14" fmla="*/ 90 w 182"/>
                <a:gd name="T15" fmla="*/ 16 h 163"/>
                <a:gd name="T16" fmla="*/ 50 w 182"/>
                <a:gd name="T17" fmla="*/ 21 h 163"/>
                <a:gd name="T18" fmla="*/ 35 w 182"/>
                <a:gd name="T19" fmla="*/ 12 h 163"/>
                <a:gd name="T20" fmla="*/ 19 w 182"/>
                <a:gd name="T21" fmla="*/ 28 h 163"/>
                <a:gd name="T22" fmla="*/ 30 w 182"/>
                <a:gd name="T23" fmla="*/ 44 h 163"/>
                <a:gd name="T24" fmla="*/ 28 w 182"/>
                <a:gd name="T25" fmla="*/ 97 h 163"/>
                <a:gd name="T26" fmla="*/ 0 w 182"/>
                <a:gd name="T27" fmla="*/ 130 h 163"/>
                <a:gd name="T28" fmla="*/ 32 w 182"/>
                <a:gd name="T29" fmla="*/ 163 h 163"/>
                <a:gd name="T30" fmla="*/ 65 w 182"/>
                <a:gd name="T31" fmla="*/ 130 h 163"/>
                <a:gd name="T32" fmla="*/ 65 w 182"/>
                <a:gd name="T33" fmla="*/ 128 h 163"/>
                <a:gd name="T34" fmla="*/ 137 w 182"/>
                <a:gd name="T35" fmla="*/ 100 h 163"/>
                <a:gd name="T36" fmla="*/ 158 w 182"/>
                <a:gd name="T37" fmla="*/ 111 h 163"/>
                <a:gd name="T38" fmla="*/ 182 w 182"/>
                <a:gd name="T39" fmla="*/ 87 h 163"/>
                <a:gd name="T40" fmla="*/ 158 w 182"/>
                <a:gd name="T41" fmla="*/ 63 h 163"/>
                <a:gd name="T42" fmla="*/ 48 w 182"/>
                <a:gd name="T43" fmla="*/ 101 h 163"/>
                <a:gd name="T44" fmla="*/ 38 w 182"/>
                <a:gd name="T45" fmla="*/ 97 h 163"/>
                <a:gd name="T46" fmla="*/ 40 w 182"/>
                <a:gd name="T47" fmla="*/ 44 h 163"/>
                <a:gd name="T48" fmla="*/ 47 w 182"/>
                <a:gd name="T49" fmla="*/ 40 h 163"/>
                <a:gd name="T50" fmla="*/ 79 w 182"/>
                <a:gd name="T51" fmla="*/ 55 h 163"/>
                <a:gd name="T52" fmla="*/ 48 w 182"/>
                <a:gd name="T53" fmla="*/ 101 h 163"/>
                <a:gd name="T54" fmla="*/ 53 w 182"/>
                <a:gd name="T55" fmla="*/ 31 h 163"/>
                <a:gd name="T56" fmla="*/ 92 w 182"/>
                <a:gd name="T57" fmla="*/ 26 h 163"/>
                <a:gd name="T58" fmla="*/ 95 w 182"/>
                <a:gd name="T59" fmla="*/ 31 h 163"/>
                <a:gd name="T60" fmla="*/ 84 w 182"/>
                <a:gd name="T61" fmla="*/ 46 h 163"/>
                <a:gd name="T62" fmla="*/ 53 w 182"/>
                <a:gd name="T63" fmla="*/ 31 h 163"/>
                <a:gd name="T64" fmla="*/ 63 w 182"/>
                <a:gd name="T65" fmla="*/ 118 h 163"/>
                <a:gd name="T66" fmla="*/ 56 w 182"/>
                <a:gd name="T67" fmla="*/ 107 h 163"/>
                <a:gd name="T68" fmla="*/ 88 w 182"/>
                <a:gd name="T69" fmla="*/ 59 h 163"/>
                <a:gd name="T70" fmla="*/ 134 w 182"/>
                <a:gd name="T71" fmla="*/ 81 h 163"/>
                <a:gd name="T72" fmla="*/ 133 w 182"/>
                <a:gd name="T73" fmla="*/ 87 h 163"/>
                <a:gd name="T74" fmla="*/ 134 w 182"/>
                <a:gd name="T75" fmla="*/ 91 h 163"/>
                <a:gd name="T76" fmla="*/ 63 w 182"/>
                <a:gd name="T77" fmla="*/ 11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63">
                  <a:moveTo>
                    <a:pt x="158" y="63"/>
                  </a:moveTo>
                  <a:cubicBezTo>
                    <a:pt x="150" y="63"/>
                    <a:pt x="143" y="66"/>
                    <a:pt x="138" y="72"/>
                  </a:cubicBezTo>
                  <a:cubicBezTo>
                    <a:pt x="93" y="51"/>
                    <a:pt x="93" y="51"/>
                    <a:pt x="93" y="51"/>
                  </a:cubicBezTo>
                  <a:cubicBezTo>
                    <a:pt x="103" y="36"/>
                    <a:pt x="103" y="36"/>
                    <a:pt x="103" y="36"/>
                  </a:cubicBezTo>
                  <a:cubicBezTo>
                    <a:pt x="105" y="37"/>
                    <a:pt x="107" y="37"/>
                    <a:pt x="109" y="37"/>
                  </a:cubicBezTo>
                  <a:cubicBezTo>
                    <a:pt x="119" y="37"/>
                    <a:pt x="127" y="29"/>
                    <a:pt x="127" y="18"/>
                  </a:cubicBezTo>
                  <a:cubicBezTo>
                    <a:pt x="127" y="8"/>
                    <a:pt x="119" y="0"/>
                    <a:pt x="109" y="0"/>
                  </a:cubicBezTo>
                  <a:cubicBezTo>
                    <a:pt x="99" y="0"/>
                    <a:pt x="91" y="7"/>
                    <a:pt x="90" y="16"/>
                  </a:cubicBezTo>
                  <a:cubicBezTo>
                    <a:pt x="50" y="21"/>
                    <a:pt x="50" y="21"/>
                    <a:pt x="50" y="21"/>
                  </a:cubicBezTo>
                  <a:cubicBezTo>
                    <a:pt x="48" y="16"/>
                    <a:pt x="42" y="12"/>
                    <a:pt x="35" y="12"/>
                  </a:cubicBezTo>
                  <a:cubicBezTo>
                    <a:pt x="26" y="12"/>
                    <a:pt x="19" y="19"/>
                    <a:pt x="19" y="28"/>
                  </a:cubicBezTo>
                  <a:cubicBezTo>
                    <a:pt x="19" y="36"/>
                    <a:pt x="24" y="42"/>
                    <a:pt x="30" y="44"/>
                  </a:cubicBezTo>
                  <a:cubicBezTo>
                    <a:pt x="28" y="97"/>
                    <a:pt x="28" y="97"/>
                    <a:pt x="28" y="97"/>
                  </a:cubicBezTo>
                  <a:cubicBezTo>
                    <a:pt x="12" y="99"/>
                    <a:pt x="0" y="113"/>
                    <a:pt x="0" y="130"/>
                  </a:cubicBezTo>
                  <a:cubicBezTo>
                    <a:pt x="0" y="148"/>
                    <a:pt x="14" y="163"/>
                    <a:pt x="32" y="163"/>
                  </a:cubicBezTo>
                  <a:cubicBezTo>
                    <a:pt x="51" y="163"/>
                    <a:pt x="65" y="148"/>
                    <a:pt x="65" y="130"/>
                  </a:cubicBezTo>
                  <a:cubicBezTo>
                    <a:pt x="65" y="129"/>
                    <a:pt x="65" y="128"/>
                    <a:pt x="65" y="128"/>
                  </a:cubicBezTo>
                  <a:cubicBezTo>
                    <a:pt x="137" y="100"/>
                    <a:pt x="137" y="100"/>
                    <a:pt x="137" y="100"/>
                  </a:cubicBezTo>
                  <a:cubicBezTo>
                    <a:pt x="141" y="107"/>
                    <a:pt x="149" y="111"/>
                    <a:pt x="158" y="111"/>
                  </a:cubicBezTo>
                  <a:cubicBezTo>
                    <a:pt x="171" y="111"/>
                    <a:pt x="182" y="100"/>
                    <a:pt x="182" y="87"/>
                  </a:cubicBezTo>
                  <a:cubicBezTo>
                    <a:pt x="182" y="74"/>
                    <a:pt x="171" y="63"/>
                    <a:pt x="158" y="63"/>
                  </a:cubicBezTo>
                  <a:close/>
                  <a:moveTo>
                    <a:pt x="48" y="101"/>
                  </a:moveTo>
                  <a:cubicBezTo>
                    <a:pt x="45" y="99"/>
                    <a:pt x="42" y="98"/>
                    <a:pt x="38" y="97"/>
                  </a:cubicBezTo>
                  <a:cubicBezTo>
                    <a:pt x="40" y="44"/>
                    <a:pt x="40" y="44"/>
                    <a:pt x="40" y="44"/>
                  </a:cubicBezTo>
                  <a:cubicBezTo>
                    <a:pt x="43" y="43"/>
                    <a:pt x="45" y="42"/>
                    <a:pt x="47" y="40"/>
                  </a:cubicBezTo>
                  <a:cubicBezTo>
                    <a:pt x="79" y="55"/>
                    <a:pt x="79" y="55"/>
                    <a:pt x="79" y="55"/>
                  </a:cubicBezTo>
                  <a:lnTo>
                    <a:pt x="48" y="101"/>
                  </a:lnTo>
                  <a:close/>
                  <a:moveTo>
                    <a:pt x="53" y="31"/>
                  </a:moveTo>
                  <a:cubicBezTo>
                    <a:pt x="92" y="26"/>
                    <a:pt x="92" y="26"/>
                    <a:pt x="92" y="26"/>
                  </a:cubicBezTo>
                  <a:cubicBezTo>
                    <a:pt x="92" y="28"/>
                    <a:pt x="93" y="29"/>
                    <a:pt x="95" y="31"/>
                  </a:cubicBezTo>
                  <a:cubicBezTo>
                    <a:pt x="84" y="46"/>
                    <a:pt x="84" y="46"/>
                    <a:pt x="84" y="46"/>
                  </a:cubicBezTo>
                  <a:lnTo>
                    <a:pt x="53" y="31"/>
                  </a:lnTo>
                  <a:close/>
                  <a:moveTo>
                    <a:pt x="63" y="118"/>
                  </a:moveTo>
                  <a:cubicBezTo>
                    <a:pt x="61" y="114"/>
                    <a:pt x="59" y="110"/>
                    <a:pt x="56" y="107"/>
                  </a:cubicBezTo>
                  <a:cubicBezTo>
                    <a:pt x="88" y="59"/>
                    <a:pt x="88" y="59"/>
                    <a:pt x="88" y="59"/>
                  </a:cubicBezTo>
                  <a:cubicBezTo>
                    <a:pt x="134" y="81"/>
                    <a:pt x="134" y="81"/>
                    <a:pt x="134" y="81"/>
                  </a:cubicBezTo>
                  <a:cubicBezTo>
                    <a:pt x="133" y="83"/>
                    <a:pt x="133" y="85"/>
                    <a:pt x="133" y="87"/>
                  </a:cubicBezTo>
                  <a:cubicBezTo>
                    <a:pt x="133" y="88"/>
                    <a:pt x="133" y="90"/>
                    <a:pt x="134" y="91"/>
                  </a:cubicBezTo>
                  <a:lnTo>
                    <a:pt x="63"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4202043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4994695"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4994695"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https://images.pexels.com/photos/443399/pexels-photo-443399.jpeg?cs=srgb&amp;dl=architectural-design-buildings-city-443399.jpg&amp;fm=jpg">
            <a:extLst>
              <a:ext uri="{FF2B5EF4-FFF2-40B4-BE49-F238E27FC236}">
                <a16:creationId xmlns:a16="http://schemas.microsoft.com/office/drawing/2014/main" id="{350E9350-A1A6-4F26-AC49-871F262F0155}"/>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22C1C28-83AE-416A-98EC-D46DB98D189D}"/>
              </a:ext>
            </a:extLst>
          </p:cNvPr>
          <p:cNvGrpSpPr/>
          <p:nvPr userDrawn="1"/>
        </p:nvGrpSpPr>
        <p:grpSpPr>
          <a:xfrm>
            <a:off x="6546254" y="886532"/>
            <a:ext cx="4775764" cy="4794465"/>
            <a:chOff x="6546254" y="886532"/>
            <a:chExt cx="4775764" cy="4794465"/>
          </a:xfrm>
        </p:grpSpPr>
        <p:grpSp>
          <p:nvGrpSpPr>
            <p:cNvPr id="8" name="Group 7">
              <a:extLst>
                <a:ext uri="{FF2B5EF4-FFF2-40B4-BE49-F238E27FC236}">
                  <a16:creationId xmlns:a16="http://schemas.microsoft.com/office/drawing/2014/main" id="{7744A038-6AAC-44EA-A387-A1F08BA2818A}"/>
                </a:ext>
              </a:extLst>
            </p:cNvPr>
            <p:cNvGrpSpPr/>
            <p:nvPr/>
          </p:nvGrpSpPr>
          <p:grpSpPr>
            <a:xfrm rot="18900000">
              <a:off x="7300174" y="886532"/>
              <a:ext cx="4021844" cy="4794465"/>
              <a:chOff x="4886629" y="1498252"/>
              <a:chExt cx="3072468" cy="3662708"/>
            </a:xfrm>
          </p:grpSpPr>
          <p:sp>
            <p:nvSpPr>
              <p:cNvPr id="46" name="Oval 45">
                <a:extLst>
                  <a:ext uri="{FF2B5EF4-FFF2-40B4-BE49-F238E27FC236}">
                    <a16:creationId xmlns:a16="http://schemas.microsoft.com/office/drawing/2014/main" id="{9123FAA5-9909-4858-A5CA-A10268897632}"/>
                  </a:ext>
                </a:extLst>
              </p:cNvPr>
              <p:cNvSpPr/>
              <p:nvPr/>
            </p:nvSpPr>
            <p:spPr bwMode="gray">
              <a:xfrm>
                <a:off x="5367114" y="1642733"/>
                <a:ext cx="1421123" cy="142112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92">
                <a:extLst>
                  <a:ext uri="{FF2B5EF4-FFF2-40B4-BE49-F238E27FC236}">
                    <a16:creationId xmlns:a16="http://schemas.microsoft.com/office/drawing/2014/main" id="{6E188002-A744-4A52-A663-818B498B836A}"/>
                  </a:ext>
                </a:extLst>
              </p:cNvPr>
              <p:cNvSpPr>
                <a:spLocks/>
              </p:cNvSpPr>
              <p:nvPr/>
            </p:nvSpPr>
            <p:spPr bwMode="gray">
              <a:xfrm>
                <a:off x="5919311" y="2610519"/>
                <a:ext cx="1846513" cy="1846513"/>
              </a:xfrm>
              <a:custGeom>
                <a:avLst/>
                <a:gdLst>
                  <a:gd name="T0" fmla="*/ 979 w 1959"/>
                  <a:gd name="T1" fmla="*/ 0 h 1960"/>
                  <a:gd name="T2" fmla="*/ 861 w 1959"/>
                  <a:gd name="T3" fmla="*/ 8 h 1960"/>
                  <a:gd name="T4" fmla="*/ 165 w 1959"/>
                  <a:gd name="T5" fmla="*/ 473 h 1960"/>
                  <a:gd name="T6" fmla="*/ 141 w 1959"/>
                  <a:gd name="T7" fmla="*/ 473 h 1960"/>
                  <a:gd name="T8" fmla="*/ 0 w 1959"/>
                  <a:gd name="T9" fmla="*/ 980 h 1960"/>
                  <a:gd name="T10" fmla="*/ 0 w 1959"/>
                  <a:gd name="T11" fmla="*/ 1007 h 1960"/>
                  <a:gd name="T12" fmla="*/ 633 w 1959"/>
                  <a:gd name="T13" fmla="*/ 1841 h 1960"/>
                  <a:gd name="T14" fmla="*/ 631 w 1959"/>
                  <a:gd name="T15" fmla="*/ 1896 h 1960"/>
                  <a:gd name="T16" fmla="*/ 979 w 1959"/>
                  <a:gd name="T17" fmla="*/ 1960 h 1960"/>
                  <a:gd name="T18" fmla="*/ 1959 w 1959"/>
                  <a:gd name="T19" fmla="*/ 980 h 1960"/>
                  <a:gd name="T20" fmla="*/ 979 w 1959"/>
                  <a:gd name="T21" fmla="*/ 0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9" h="1960">
                    <a:moveTo>
                      <a:pt x="979" y="0"/>
                    </a:moveTo>
                    <a:cubicBezTo>
                      <a:pt x="939" y="0"/>
                      <a:pt x="900" y="3"/>
                      <a:pt x="861" y="8"/>
                    </a:cubicBezTo>
                    <a:cubicBezTo>
                      <a:pt x="748" y="281"/>
                      <a:pt x="479" y="473"/>
                      <a:pt x="165" y="473"/>
                    </a:cubicBezTo>
                    <a:cubicBezTo>
                      <a:pt x="157" y="473"/>
                      <a:pt x="149" y="473"/>
                      <a:pt x="141" y="473"/>
                    </a:cubicBezTo>
                    <a:cubicBezTo>
                      <a:pt x="51" y="621"/>
                      <a:pt x="0" y="794"/>
                      <a:pt x="0" y="980"/>
                    </a:cubicBezTo>
                    <a:cubicBezTo>
                      <a:pt x="0" y="989"/>
                      <a:pt x="0" y="998"/>
                      <a:pt x="0" y="1007"/>
                    </a:cubicBezTo>
                    <a:cubicBezTo>
                      <a:pt x="365" y="1109"/>
                      <a:pt x="633" y="1444"/>
                      <a:pt x="633" y="1841"/>
                    </a:cubicBezTo>
                    <a:cubicBezTo>
                      <a:pt x="633" y="1860"/>
                      <a:pt x="632" y="1878"/>
                      <a:pt x="631" y="1896"/>
                    </a:cubicBezTo>
                    <a:cubicBezTo>
                      <a:pt x="739" y="1937"/>
                      <a:pt x="857" y="1960"/>
                      <a:pt x="979" y="1960"/>
                    </a:cubicBezTo>
                    <a:cubicBezTo>
                      <a:pt x="1521" y="1960"/>
                      <a:pt x="1959" y="1521"/>
                      <a:pt x="1959" y="980"/>
                    </a:cubicBezTo>
                    <a:cubicBezTo>
                      <a:pt x="1959" y="439"/>
                      <a:pt x="1521" y="0"/>
                      <a:pt x="9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94">
                <a:extLst>
                  <a:ext uri="{FF2B5EF4-FFF2-40B4-BE49-F238E27FC236}">
                    <a16:creationId xmlns:a16="http://schemas.microsoft.com/office/drawing/2014/main" id="{676FA40F-B791-4B64-9DB9-6A34073287E2}"/>
                  </a:ext>
                </a:extLst>
              </p:cNvPr>
              <p:cNvSpPr>
                <a:spLocks/>
              </p:cNvSpPr>
              <p:nvPr/>
            </p:nvSpPr>
            <p:spPr bwMode="gray">
              <a:xfrm>
                <a:off x="7424754" y="2260922"/>
                <a:ext cx="534343" cy="535290"/>
              </a:xfrm>
              <a:custGeom>
                <a:avLst/>
                <a:gdLst>
                  <a:gd name="T0" fmla="*/ 277 w 567"/>
                  <a:gd name="T1" fmla="*/ 564 h 568"/>
                  <a:gd name="T2" fmla="*/ 4 w 567"/>
                  <a:gd name="T3" fmla="*/ 277 h 568"/>
                  <a:gd name="T4" fmla="*/ 291 w 567"/>
                  <a:gd name="T5" fmla="*/ 4 h 568"/>
                  <a:gd name="T6" fmla="*/ 564 w 567"/>
                  <a:gd name="T7" fmla="*/ 291 h 568"/>
                  <a:gd name="T8" fmla="*/ 277 w 567"/>
                  <a:gd name="T9" fmla="*/ 564 h 568"/>
                </a:gdLst>
                <a:ahLst/>
                <a:cxnLst>
                  <a:cxn ang="0">
                    <a:pos x="T0" y="T1"/>
                  </a:cxn>
                  <a:cxn ang="0">
                    <a:pos x="T2" y="T3"/>
                  </a:cxn>
                  <a:cxn ang="0">
                    <a:pos x="T4" y="T5"/>
                  </a:cxn>
                  <a:cxn ang="0">
                    <a:pos x="T6" y="T7"/>
                  </a:cxn>
                  <a:cxn ang="0">
                    <a:pos x="T8" y="T9"/>
                  </a:cxn>
                </a:cxnLst>
                <a:rect l="0" t="0" r="r" b="b"/>
                <a:pathLst>
                  <a:path w="567" h="568">
                    <a:moveTo>
                      <a:pt x="277" y="564"/>
                    </a:moveTo>
                    <a:cubicBezTo>
                      <a:pt x="122" y="560"/>
                      <a:pt x="0" y="432"/>
                      <a:pt x="4" y="277"/>
                    </a:cubicBezTo>
                    <a:cubicBezTo>
                      <a:pt x="8" y="122"/>
                      <a:pt x="136" y="0"/>
                      <a:pt x="291" y="4"/>
                    </a:cubicBezTo>
                    <a:cubicBezTo>
                      <a:pt x="445" y="8"/>
                      <a:pt x="567" y="136"/>
                      <a:pt x="564" y="291"/>
                    </a:cubicBezTo>
                    <a:cubicBezTo>
                      <a:pt x="560" y="445"/>
                      <a:pt x="431" y="568"/>
                      <a:pt x="277" y="5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95">
                <a:extLst>
                  <a:ext uri="{FF2B5EF4-FFF2-40B4-BE49-F238E27FC236}">
                    <a16:creationId xmlns:a16="http://schemas.microsoft.com/office/drawing/2014/main" id="{9F79140F-ED5D-41B3-A9E2-A16612C266EF}"/>
                  </a:ext>
                </a:extLst>
              </p:cNvPr>
              <p:cNvSpPr>
                <a:spLocks/>
              </p:cNvSpPr>
              <p:nvPr/>
            </p:nvSpPr>
            <p:spPr bwMode="gray">
              <a:xfrm>
                <a:off x="7042946" y="2522409"/>
                <a:ext cx="643295" cy="552343"/>
              </a:xfrm>
              <a:custGeom>
                <a:avLst/>
                <a:gdLst>
                  <a:gd name="T0" fmla="*/ 0 w 682"/>
                  <a:gd name="T1" fmla="*/ 202 h 586"/>
                  <a:gd name="T2" fmla="*/ 310 w 682"/>
                  <a:gd name="T3" fmla="*/ 245 h 586"/>
                  <a:gd name="T4" fmla="*/ 323 w 682"/>
                  <a:gd name="T5" fmla="*/ 254 h 586"/>
                  <a:gd name="T6" fmla="*/ 367 w 682"/>
                  <a:gd name="T7" fmla="*/ 258 h 586"/>
                  <a:gd name="T8" fmla="*/ 404 w 682"/>
                  <a:gd name="T9" fmla="*/ 205 h 586"/>
                  <a:gd name="T10" fmla="*/ 409 w 682"/>
                  <a:gd name="T11" fmla="*/ 0 h 586"/>
                  <a:gd name="T12" fmla="*/ 682 w 682"/>
                  <a:gd name="T13" fmla="*/ 287 h 586"/>
                  <a:gd name="T14" fmla="*/ 518 w 682"/>
                  <a:gd name="T15" fmla="*/ 283 h 586"/>
                  <a:gd name="T16" fmla="*/ 469 w 682"/>
                  <a:gd name="T17" fmla="*/ 369 h 586"/>
                  <a:gd name="T18" fmla="*/ 497 w 682"/>
                  <a:gd name="T19" fmla="*/ 399 h 586"/>
                  <a:gd name="T20" fmla="*/ 600 w 682"/>
                  <a:gd name="T21" fmla="*/ 586 h 586"/>
                  <a:gd name="T22" fmla="*/ 66 w 682"/>
                  <a:gd name="T23" fmla="*/ 435 h 586"/>
                  <a:gd name="T24" fmla="*/ 0 w 682"/>
                  <a:gd name="T25" fmla="*/ 2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586">
                    <a:moveTo>
                      <a:pt x="0" y="202"/>
                    </a:moveTo>
                    <a:cubicBezTo>
                      <a:pt x="310" y="245"/>
                      <a:pt x="310" y="245"/>
                      <a:pt x="310" y="245"/>
                    </a:cubicBezTo>
                    <a:cubicBezTo>
                      <a:pt x="323" y="254"/>
                      <a:pt x="323" y="254"/>
                      <a:pt x="323" y="254"/>
                    </a:cubicBezTo>
                    <a:cubicBezTo>
                      <a:pt x="336" y="262"/>
                      <a:pt x="353" y="264"/>
                      <a:pt x="367" y="258"/>
                    </a:cubicBezTo>
                    <a:cubicBezTo>
                      <a:pt x="388" y="249"/>
                      <a:pt x="403" y="228"/>
                      <a:pt x="404" y="205"/>
                    </a:cubicBezTo>
                    <a:cubicBezTo>
                      <a:pt x="409" y="0"/>
                      <a:pt x="409" y="0"/>
                      <a:pt x="409" y="0"/>
                    </a:cubicBezTo>
                    <a:cubicBezTo>
                      <a:pt x="682" y="287"/>
                      <a:pt x="682" y="287"/>
                      <a:pt x="682" y="287"/>
                    </a:cubicBezTo>
                    <a:cubicBezTo>
                      <a:pt x="518" y="283"/>
                      <a:pt x="518" y="283"/>
                      <a:pt x="518" y="283"/>
                    </a:cubicBezTo>
                    <a:cubicBezTo>
                      <a:pt x="474" y="282"/>
                      <a:pt x="445" y="331"/>
                      <a:pt x="469" y="369"/>
                    </a:cubicBezTo>
                    <a:cubicBezTo>
                      <a:pt x="497" y="399"/>
                      <a:pt x="497" y="399"/>
                      <a:pt x="497" y="399"/>
                    </a:cubicBezTo>
                    <a:cubicBezTo>
                      <a:pt x="600" y="586"/>
                      <a:pt x="600" y="586"/>
                      <a:pt x="600" y="586"/>
                    </a:cubicBezTo>
                    <a:cubicBezTo>
                      <a:pt x="66" y="435"/>
                      <a:pt x="66" y="435"/>
                      <a:pt x="66" y="435"/>
                    </a:cubicBezTo>
                    <a:lnTo>
                      <a:pt x="0" y="2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01">
                <a:extLst>
                  <a:ext uri="{FF2B5EF4-FFF2-40B4-BE49-F238E27FC236}">
                    <a16:creationId xmlns:a16="http://schemas.microsoft.com/office/drawing/2014/main" id="{4F926DF5-F950-47F9-98EF-7AB2F55E6469}"/>
                  </a:ext>
                </a:extLst>
              </p:cNvPr>
              <p:cNvSpPr>
                <a:spLocks/>
              </p:cNvSpPr>
              <p:nvPr/>
            </p:nvSpPr>
            <p:spPr bwMode="gray">
              <a:xfrm>
                <a:off x="4886629" y="3529511"/>
                <a:ext cx="1630503" cy="1631449"/>
              </a:xfrm>
              <a:custGeom>
                <a:avLst/>
                <a:gdLst>
                  <a:gd name="T0" fmla="*/ 1099 w 1730"/>
                  <a:gd name="T1" fmla="*/ 32 h 1732"/>
                  <a:gd name="T2" fmla="*/ 866 w 1730"/>
                  <a:gd name="T3" fmla="*/ 0 h 1732"/>
                  <a:gd name="T4" fmla="*/ 0 w 1730"/>
                  <a:gd name="T5" fmla="*/ 866 h 1732"/>
                  <a:gd name="T6" fmla="*/ 866 w 1730"/>
                  <a:gd name="T7" fmla="*/ 1732 h 1732"/>
                  <a:gd name="T8" fmla="*/ 1730 w 1730"/>
                  <a:gd name="T9" fmla="*/ 921 h 1732"/>
                  <a:gd name="T10" fmla="*/ 1099 w 1730"/>
                  <a:gd name="T11" fmla="*/ 32 h 1732"/>
                </a:gdLst>
                <a:ahLst/>
                <a:cxnLst>
                  <a:cxn ang="0">
                    <a:pos x="T0" y="T1"/>
                  </a:cxn>
                  <a:cxn ang="0">
                    <a:pos x="T2" y="T3"/>
                  </a:cxn>
                  <a:cxn ang="0">
                    <a:pos x="T4" y="T5"/>
                  </a:cxn>
                  <a:cxn ang="0">
                    <a:pos x="T6" y="T7"/>
                  </a:cxn>
                  <a:cxn ang="0">
                    <a:pos x="T8" y="T9"/>
                  </a:cxn>
                  <a:cxn ang="0">
                    <a:pos x="T10" y="T11"/>
                  </a:cxn>
                </a:cxnLst>
                <a:rect l="0" t="0" r="r" b="b"/>
                <a:pathLst>
                  <a:path w="1730" h="1732">
                    <a:moveTo>
                      <a:pt x="1099" y="32"/>
                    </a:moveTo>
                    <a:cubicBezTo>
                      <a:pt x="1025" y="11"/>
                      <a:pt x="947" y="0"/>
                      <a:pt x="866" y="0"/>
                    </a:cubicBezTo>
                    <a:cubicBezTo>
                      <a:pt x="388" y="0"/>
                      <a:pt x="0" y="388"/>
                      <a:pt x="0" y="866"/>
                    </a:cubicBezTo>
                    <a:cubicBezTo>
                      <a:pt x="0" y="1344"/>
                      <a:pt x="388" y="1732"/>
                      <a:pt x="866" y="1732"/>
                    </a:cubicBezTo>
                    <a:cubicBezTo>
                      <a:pt x="1326" y="1732"/>
                      <a:pt x="1702" y="1374"/>
                      <a:pt x="1730" y="921"/>
                    </a:cubicBezTo>
                    <a:cubicBezTo>
                      <a:pt x="1369" y="784"/>
                      <a:pt x="1110" y="439"/>
                      <a:pt x="1099"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02">
                <a:extLst>
                  <a:ext uri="{FF2B5EF4-FFF2-40B4-BE49-F238E27FC236}">
                    <a16:creationId xmlns:a16="http://schemas.microsoft.com/office/drawing/2014/main" id="{D836009B-3A75-463D-9F98-FD400C13EA70}"/>
                  </a:ext>
                </a:extLst>
              </p:cNvPr>
              <p:cNvSpPr>
                <a:spLocks/>
              </p:cNvSpPr>
              <p:nvPr/>
            </p:nvSpPr>
            <p:spPr bwMode="gray">
              <a:xfrm>
                <a:off x="5920259" y="3558881"/>
                <a:ext cx="596871" cy="837515"/>
              </a:xfrm>
              <a:custGeom>
                <a:avLst/>
                <a:gdLst>
                  <a:gd name="T0" fmla="*/ 0 w 633"/>
                  <a:gd name="T1" fmla="*/ 0 h 889"/>
                  <a:gd name="T2" fmla="*/ 631 w 633"/>
                  <a:gd name="T3" fmla="*/ 889 h 889"/>
                  <a:gd name="T4" fmla="*/ 633 w 633"/>
                  <a:gd name="T5" fmla="*/ 834 h 889"/>
                  <a:gd name="T6" fmla="*/ 0 w 633"/>
                  <a:gd name="T7" fmla="*/ 0 h 889"/>
                </a:gdLst>
                <a:ahLst/>
                <a:cxnLst>
                  <a:cxn ang="0">
                    <a:pos x="T0" y="T1"/>
                  </a:cxn>
                  <a:cxn ang="0">
                    <a:pos x="T2" y="T3"/>
                  </a:cxn>
                  <a:cxn ang="0">
                    <a:pos x="T4" y="T5"/>
                  </a:cxn>
                  <a:cxn ang="0">
                    <a:pos x="T6" y="T7"/>
                  </a:cxn>
                </a:cxnLst>
                <a:rect l="0" t="0" r="r" b="b"/>
                <a:pathLst>
                  <a:path w="633" h="889">
                    <a:moveTo>
                      <a:pt x="0" y="0"/>
                    </a:moveTo>
                    <a:cubicBezTo>
                      <a:pt x="11" y="407"/>
                      <a:pt x="270" y="752"/>
                      <a:pt x="631" y="889"/>
                    </a:cubicBezTo>
                    <a:cubicBezTo>
                      <a:pt x="632" y="871"/>
                      <a:pt x="633" y="853"/>
                      <a:pt x="633" y="834"/>
                    </a:cubicBezTo>
                    <a:cubicBezTo>
                      <a:pt x="633" y="437"/>
                      <a:pt x="365" y="102"/>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97">
                <a:extLst>
                  <a:ext uri="{FF2B5EF4-FFF2-40B4-BE49-F238E27FC236}">
                    <a16:creationId xmlns:a16="http://schemas.microsoft.com/office/drawing/2014/main" id="{F0E79EE7-4B99-4EF6-9193-7DF62B616F78}"/>
                  </a:ext>
                </a:extLst>
              </p:cNvPr>
              <p:cNvSpPr>
                <a:spLocks/>
              </p:cNvSpPr>
              <p:nvPr/>
            </p:nvSpPr>
            <p:spPr bwMode="gray">
              <a:xfrm>
                <a:off x="6061423" y="2619992"/>
                <a:ext cx="677402" cy="438654"/>
              </a:xfrm>
              <a:custGeom>
                <a:avLst/>
                <a:gdLst>
                  <a:gd name="T0" fmla="*/ 719 w 719"/>
                  <a:gd name="T1" fmla="*/ 0 h 465"/>
                  <a:gd name="T2" fmla="*/ 0 w 719"/>
                  <a:gd name="T3" fmla="*/ 465 h 465"/>
                  <a:gd name="T4" fmla="*/ 23 w 719"/>
                  <a:gd name="T5" fmla="*/ 465 h 465"/>
                  <a:gd name="T6" fmla="*/ 719 w 719"/>
                  <a:gd name="T7" fmla="*/ 0 h 465"/>
                </a:gdLst>
                <a:ahLst/>
                <a:cxnLst>
                  <a:cxn ang="0">
                    <a:pos x="T0" y="T1"/>
                  </a:cxn>
                  <a:cxn ang="0">
                    <a:pos x="T2" y="T3"/>
                  </a:cxn>
                  <a:cxn ang="0">
                    <a:pos x="T4" y="T5"/>
                  </a:cxn>
                  <a:cxn ang="0">
                    <a:pos x="T6" y="T7"/>
                  </a:cxn>
                </a:cxnLst>
                <a:rect l="0" t="0" r="r" b="b"/>
                <a:pathLst>
                  <a:path w="719" h="465">
                    <a:moveTo>
                      <a:pt x="719" y="0"/>
                    </a:moveTo>
                    <a:cubicBezTo>
                      <a:pt x="414" y="37"/>
                      <a:pt x="152" y="214"/>
                      <a:pt x="0" y="465"/>
                    </a:cubicBezTo>
                    <a:cubicBezTo>
                      <a:pt x="8" y="465"/>
                      <a:pt x="15" y="465"/>
                      <a:pt x="23" y="465"/>
                    </a:cubicBezTo>
                    <a:cubicBezTo>
                      <a:pt x="337" y="465"/>
                      <a:pt x="606" y="273"/>
                      <a:pt x="719"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3" name="Oval 199">
                <a:extLst>
                  <a:ext uri="{FF2B5EF4-FFF2-40B4-BE49-F238E27FC236}">
                    <a16:creationId xmlns:a16="http://schemas.microsoft.com/office/drawing/2014/main" id="{96535A9A-DA58-4F7A-8FF1-0F3BDCDE2C54}"/>
                  </a:ext>
                </a:extLst>
              </p:cNvPr>
              <p:cNvSpPr>
                <a:spLocks noChangeArrowheads="1"/>
              </p:cNvSpPr>
              <p:nvPr/>
            </p:nvSpPr>
            <p:spPr bwMode="gray">
              <a:xfrm>
                <a:off x="4988948" y="1498252"/>
                <a:ext cx="438654" cy="43865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200">
                <a:extLst>
                  <a:ext uri="{FF2B5EF4-FFF2-40B4-BE49-F238E27FC236}">
                    <a16:creationId xmlns:a16="http://schemas.microsoft.com/office/drawing/2014/main" id="{5AA4F471-6E2B-483C-BB7B-E6985D37D5DB}"/>
                  </a:ext>
                </a:extLst>
              </p:cNvPr>
              <p:cNvSpPr>
                <a:spLocks/>
              </p:cNvSpPr>
              <p:nvPr/>
            </p:nvSpPr>
            <p:spPr bwMode="gray">
              <a:xfrm>
                <a:off x="5207803" y="1718053"/>
                <a:ext cx="456654" cy="534343"/>
              </a:xfrm>
              <a:custGeom>
                <a:avLst/>
                <a:gdLst>
                  <a:gd name="T0" fmla="*/ 176 w 484"/>
                  <a:gd name="T1" fmla="*/ 568 h 568"/>
                  <a:gd name="T2" fmla="*/ 217 w 484"/>
                  <a:gd name="T3" fmla="*/ 286 h 568"/>
                  <a:gd name="T4" fmla="*/ 170 w 484"/>
                  <a:gd name="T5" fmla="*/ 233 h 568"/>
                  <a:gd name="T6" fmla="*/ 0 w 484"/>
                  <a:gd name="T7" fmla="*/ 233 h 568"/>
                  <a:gd name="T8" fmla="*/ 233 w 484"/>
                  <a:gd name="T9" fmla="*/ 0 h 568"/>
                  <a:gd name="T10" fmla="*/ 233 w 484"/>
                  <a:gd name="T11" fmla="*/ 136 h 568"/>
                  <a:gd name="T12" fmla="*/ 306 w 484"/>
                  <a:gd name="T13" fmla="*/ 175 h 568"/>
                  <a:gd name="T14" fmla="*/ 484 w 484"/>
                  <a:gd name="T15" fmla="*/ 62 h 568"/>
                  <a:gd name="T16" fmla="*/ 369 w 484"/>
                  <a:gd name="T17" fmla="*/ 508 h 568"/>
                  <a:gd name="T18" fmla="*/ 176 w 484"/>
                  <a:gd name="T19"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568">
                    <a:moveTo>
                      <a:pt x="176" y="568"/>
                    </a:moveTo>
                    <a:cubicBezTo>
                      <a:pt x="217" y="286"/>
                      <a:pt x="217" y="286"/>
                      <a:pt x="217" y="286"/>
                    </a:cubicBezTo>
                    <a:cubicBezTo>
                      <a:pt x="221" y="258"/>
                      <a:pt x="199" y="233"/>
                      <a:pt x="170" y="233"/>
                    </a:cubicBezTo>
                    <a:cubicBezTo>
                      <a:pt x="0" y="233"/>
                      <a:pt x="0" y="233"/>
                      <a:pt x="0" y="233"/>
                    </a:cubicBezTo>
                    <a:cubicBezTo>
                      <a:pt x="233" y="0"/>
                      <a:pt x="233" y="0"/>
                      <a:pt x="233" y="0"/>
                    </a:cubicBezTo>
                    <a:cubicBezTo>
                      <a:pt x="233" y="136"/>
                      <a:pt x="233" y="136"/>
                      <a:pt x="233" y="136"/>
                    </a:cubicBezTo>
                    <a:cubicBezTo>
                      <a:pt x="233" y="173"/>
                      <a:pt x="274" y="195"/>
                      <a:pt x="306" y="175"/>
                    </a:cubicBezTo>
                    <a:cubicBezTo>
                      <a:pt x="484" y="62"/>
                      <a:pt x="484" y="62"/>
                      <a:pt x="484" y="62"/>
                    </a:cubicBezTo>
                    <a:cubicBezTo>
                      <a:pt x="369" y="508"/>
                      <a:pt x="369" y="508"/>
                      <a:pt x="369" y="508"/>
                    </a:cubicBezTo>
                    <a:lnTo>
                      <a:pt x="176" y="56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3AE3054-C2EF-438B-9BA2-2C83ADF0E20F}"/>
                </a:ext>
              </a:extLst>
            </p:cNvPr>
            <p:cNvGrpSpPr/>
            <p:nvPr/>
          </p:nvGrpSpPr>
          <p:grpSpPr>
            <a:xfrm>
              <a:off x="7569831" y="2473924"/>
              <a:ext cx="802818" cy="432042"/>
              <a:chOff x="2235071" y="4640264"/>
              <a:chExt cx="542530" cy="291966"/>
            </a:xfrm>
          </p:grpSpPr>
          <p:sp>
            <p:nvSpPr>
              <p:cNvPr id="40" name="Freeform 9">
                <a:extLst>
                  <a:ext uri="{FF2B5EF4-FFF2-40B4-BE49-F238E27FC236}">
                    <a16:creationId xmlns:a16="http://schemas.microsoft.com/office/drawing/2014/main" id="{A1E010B8-72D7-4182-86D0-B489A8B8A4A3}"/>
                  </a:ext>
                </a:extLst>
              </p:cNvPr>
              <p:cNvSpPr>
                <a:spLocks/>
              </p:cNvSpPr>
              <p:nvPr/>
            </p:nvSpPr>
            <p:spPr bwMode="auto">
              <a:xfrm>
                <a:off x="2646870" y="4674255"/>
                <a:ext cx="130731" cy="257975"/>
              </a:xfrm>
              <a:custGeom>
                <a:avLst/>
                <a:gdLst>
                  <a:gd name="T0" fmla="*/ 0 w 150"/>
                  <a:gd name="T1" fmla="*/ 148 h 296"/>
                  <a:gd name="T2" fmla="*/ 150 w 150"/>
                  <a:gd name="T3" fmla="*/ 296 h 296"/>
                  <a:gd name="T4" fmla="*/ 150 w 150"/>
                  <a:gd name="T5" fmla="*/ 0 h 296"/>
                  <a:gd name="T6" fmla="*/ 0 w 150"/>
                  <a:gd name="T7" fmla="*/ 148 h 296"/>
                  <a:gd name="T8" fmla="*/ 0 w 150"/>
                  <a:gd name="T9" fmla="*/ 148 h 296"/>
                  <a:gd name="T10" fmla="*/ 0 w 150"/>
                  <a:gd name="T11" fmla="*/ 148 h 296"/>
                </a:gdLst>
                <a:ahLst/>
                <a:cxnLst>
                  <a:cxn ang="0">
                    <a:pos x="T0" y="T1"/>
                  </a:cxn>
                  <a:cxn ang="0">
                    <a:pos x="T2" y="T3"/>
                  </a:cxn>
                  <a:cxn ang="0">
                    <a:pos x="T4" y="T5"/>
                  </a:cxn>
                  <a:cxn ang="0">
                    <a:pos x="T6" y="T7"/>
                  </a:cxn>
                  <a:cxn ang="0">
                    <a:pos x="T8" y="T9"/>
                  </a:cxn>
                  <a:cxn ang="0">
                    <a:pos x="T10" y="T11"/>
                  </a:cxn>
                </a:cxnLst>
                <a:rect l="0" t="0" r="r" b="b"/>
                <a:pathLst>
                  <a:path w="150" h="296">
                    <a:moveTo>
                      <a:pt x="0" y="148"/>
                    </a:moveTo>
                    <a:lnTo>
                      <a:pt x="150" y="296"/>
                    </a:lnTo>
                    <a:lnTo>
                      <a:pt x="150" y="0"/>
                    </a:lnTo>
                    <a:lnTo>
                      <a:pt x="0" y="148"/>
                    </a:lnTo>
                    <a:lnTo>
                      <a:pt x="0" y="148"/>
                    </a:lnTo>
                    <a:lnTo>
                      <a:pt x="0" y="14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0">
                <a:extLst>
                  <a:ext uri="{FF2B5EF4-FFF2-40B4-BE49-F238E27FC236}">
                    <a16:creationId xmlns:a16="http://schemas.microsoft.com/office/drawing/2014/main" id="{71BB2A50-90C9-4938-AD5A-2A5CA51AE21F}"/>
                  </a:ext>
                </a:extLst>
              </p:cNvPr>
              <p:cNvSpPr>
                <a:spLocks/>
              </p:cNvSpPr>
              <p:nvPr/>
            </p:nvSpPr>
            <p:spPr bwMode="auto">
              <a:xfrm>
                <a:off x="2359701" y="4716088"/>
                <a:ext cx="291966" cy="216141"/>
              </a:xfrm>
              <a:custGeom>
                <a:avLst/>
                <a:gdLst>
                  <a:gd name="T0" fmla="*/ 239 w 335"/>
                  <a:gd name="T1" fmla="*/ 0 h 248"/>
                  <a:gd name="T2" fmla="*/ 0 w 335"/>
                  <a:gd name="T3" fmla="*/ 248 h 248"/>
                  <a:gd name="T4" fmla="*/ 187 w 335"/>
                  <a:gd name="T5" fmla="*/ 248 h 248"/>
                  <a:gd name="T6" fmla="*/ 335 w 335"/>
                  <a:gd name="T7" fmla="*/ 98 h 248"/>
                  <a:gd name="T8" fmla="*/ 239 w 335"/>
                  <a:gd name="T9" fmla="*/ 0 h 248"/>
                  <a:gd name="T10" fmla="*/ 239 w 335"/>
                  <a:gd name="T11" fmla="*/ 0 h 248"/>
                  <a:gd name="T12" fmla="*/ 239 w 335"/>
                  <a:gd name="T13" fmla="*/ 0 h 248"/>
                </a:gdLst>
                <a:ahLst/>
                <a:cxnLst>
                  <a:cxn ang="0">
                    <a:pos x="T0" y="T1"/>
                  </a:cxn>
                  <a:cxn ang="0">
                    <a:pos x="T2" y="T3"/>
                  </a:cxn>
                  <a:cxn ang="0">
                    <a:pos x="T4" y="T5"/>
                  </a:cxn>
                  <a:cxn ang="0">
                    <a:pos x="T6" y="T7"/>
                  </a:cxn>
                  <a:cxn ang="0">
                    <a:pos x="T8" y="T9"/>
                  </a:cxn>
                  <a:cxn ang="0">
                    <a:pos x="T10" y="T11"/>
                  </a:cxn>
                  <a:cxn ang="0">
                    <a:pos x="T12" y="T13"/>
                  </a:cxn>
                </a:cxnLst>
                <a:rect l="0" t="0" r="r" b="b"/>
                <a:pathLst>
                  <a:path w="335" h="248">
                    <a:moveTo>
                      <a:pt x="239" y="0"/>
                    </a:moveTo>
                    <a:lnTo>
                      <a:pt x="0" y="248"/>
                    </a:lnTo>
                    <a:lnTo>
                      <a:pt x="187" y="248"/>
                    </a:lnTo>
                    <a:lnTo>
                      <a:pt x="335" y="98"/>
                    </a:lnTo>
                    <a:lnTo>
                      <a:pt x="239" y="0"/>
                    </a:lnTo>
                    <a:lnTo>
                      <a:pt x="239" y="0"/>
                    </a:lnTo>
                    <a:lnTo>
                      <a:pt x="239" y="0"/>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1">
                <a:extLst>
                  <a:ext uri="{FF2B5EF4-FFF2-40B4-BE49-F238E27FC236}">
                    <a16:creationId xmlns:a16="http://schemas.microsoft.com/office/drawing/2014/main" id="{C34D21DC-6891-4364-87A8-9C9D35DC4D98}"/>
                  </a:ext>
                </a:extLst>
              </p:cNvPr>
              <p:cNvSpPr>
                <a:spLocks/>
              </p:cNvSpPr>
              <p:nvPr/>
            </p:nvSpPr>
            <p:spPr bwMode="auto">
              <a:xfrm>
                <a:off x="2521369" y="4799756"/>
                <a:ext cx="256232" cy="132474"/>
              </a:xfrm>
              <a:custGeom>
                <a:avLst/>
                <a:gdLst>
                  <a:gd name="T0" fmla="*/ 0 w 294"/>
                  <a:gd name="T1" fmla="*/ 152 h 152"/>
                  <a:gd name="T2" fmla="*/ 294 w 294"/>
                  <a:gd name="T3" fmla="*/ 152 h 152"/>
                  <a:gd name="T4" fmla="*/ 148 w 294"/>
                  <a:gd name="T5" fmla="*/ 0 h 152"/>
                  <a:gd name="T6" fmla="*/ 0 w 294"/>
                  <a:gd name="T7" fmla="*/ 152 h 152"/>
                  <a:gd name="T8" fmla="*/ 0 w 294"/>
                  <a:gd name="T9" fmla="*/ 152 h 152"/>
                  <a:gd name="T10" fmla="*/ 0 w 294"/>
                  <a:gd name="T11" fmla="*/ 152 h 152"/>
                </a:gdLst>
                <a:ahLst/>
                <a:cxnLst>
                  <a:cxn ang="0">
                    <a:pos x="T0" y="T1"/>
                  </a:cxn>
                  <a:cxn ang="0">
                    <a:pos x="T2" y="T3"/>
                  </a:cxn>
                  <a:cxn ang="0">
                    <a:pos x="T4" y="T5"/>
                  </a:cxn>
                  <a:cxn ang="0">
                    <a:pos x="T6" y="T7"/>
                  </a:cxn>
                  <a:cxn ang="0">
                    <a:pos x="T8" y="T9"/>
                  </a:cxn>
                  <a:cxn ang="0">
                    <a:pos x="T10" y="T11"/>
                  </a:cxn>
                </a:cxnLst>
                <a:rect l="0" t="0" r="r" b="b"/>
                <a:pathLst>
                  <a:path w="294" h="152">
                    <a:moveTo>
                      <a:pt x="0" y="152"/>
                    </a:moveTo>
                    <a:lnTo>
                      <a:pt x="294" y="152"/>
                    </a:lnTo>
                    <a:lnTo>
                      <a:pt x="148" y="0"/>
                    </a:lnTo>
                    <a:lnTo>
                      <a:pt x="0" y="152"/>
                    </a:lnTo>
                    <a:lnTo>
                      <a:pt x="0" y="152"/>
                    </a:lnTo>
                    <a:lnTo>
                      <a:pt x="0" y="1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2">
                <a:extLst>
                  <a:ext uri="{FF2B5EF4-FFF2-40B4-BE49-F238E27FC236}">
                    <a16:creationId xmlns:a16="http://schemas.microsoft.com/office/drawing/2014/main" id="{C21AAB2F-A485-4DD5-8494-0546AA5E4DE3}"/>
                  </a:ext>
                </a:extLst>
              </p:cNvPr>
              <p:cNvSpPr>
                <a:spLocks/>
              </p:cNvSpPr>
              <p:nvPr/>
            </p:nvSpPr>
            <p:spPr bwMode="auto">
              <a:xfrm>
                <a:off x="2235071" y="4784939"/>
                <a:ext cx="291094" cy="147290"/>
              </a:xfrm>
              <a:custGeom>
                <a:avLst/>
                <a:gdLst>
                  <a:gd name="T0" fmla="*/ 334 w 334"/>
                  <a:gd name="T1" fmla="*/ 169 h 169"/>
                  <a:gd name="T2" fmla="*/ 166 w 334"/>
                  <a:gd name="T3" fmla="*/ 0 h 169"/>
                  <a:gd name="T4" fmla="*/ 0 w 334"/>
                  <a:gd name="T5" fmla="*/ 169 h 169"/>
                  <a:gd name="T6" fmla="*/ 334 w 334"/>
                  <a:gd name="T7" fmla="*/ 169 h 169"/>
                  <a:gd name="T8" fmla="*/ 334 w 334"/>
                  <a:gd name="T9" fmla="*/ 169 h 169"/>
                  <a:gd name="T10" fmla="*/ 334 w 334"/>
                  <a:gd name="T11" fmla="*/ 169 h 169"/>
                </a:gdLst>
                <a:ahLst/>
                <a:cxnLst>
                  <a:cxn ang="0">
                    <a:pos x="T0" y="T1"/>
                  </a:cxn>
                  <a:cxn ang="0">
                    <a:pos x="T2" y="T3"/>
                  </a:cxn>
                  <a:cxn ang="0">
                    <a:pos x="T4" y="T5"/>
                  </a:cxn>
                  <a:cxn ang="0">
                    <a:pos x="T6" y="T7"/>
                  </a:cxn>
                  <a:cxn ang="0">
                    <a:pos x="T8" y="T9"/>
                  </a:cxn>
                  <a:cxn ang="0">
                    <a:pos x="T10" y="T11"/>
                  </a:cxn>
                </a:cxnLst>
                <a:rect l="0" t="0" r="r" b="b"/>
                <a:pathLst>
                  <a:path w="334" h="169">
                    <a:moveTo>
                      <a:pt x="334" y="169"/>
                    </a:moveTo>
                    <a:lnTo>
                      <a:pt x="166" y="0"/>
                    </a:lnTo>
                    <a:lnTo>
                      <a:pt x="0" y="169"/>
                    </a:lnTo>
                    <a:lnTo>
                      <a:pt x="334" y="169"/>
                    </a:lnTo>
                    <a:lnTo>
                      <a:pt x="334" y="169"/>
                    </a:lnTo>
                    <a:lnTo>
                      <a:pt x="334" y="16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3">
                <a:extLst>
                  <a:ext uri="{FF2B5EF4-FFF2-40B4-BE49-F238E27FC236}">
                    <a16:creationId xmlns:a16="http://schemas.microsoft.com/office/drawing/2014/main" id="{FA2C637E-5311-4D7D-9E9B-5F7D5F1EF17A}"/>
                  </a:ext>
                </a:extLst>
              </p:cNvPr>
              <p:cNvSpPr>
                <a:spLocks/>
              </p:cNvSpPr>
              <p:nvPr/>
            </p:nvSpPr>
            <p:spPr bwMode="auto">
              <a:xfrm>
                <a:off x="2352729" y="4645494"/>
                <a:ext cx="284122" cy="286736"/>
              </a:xfrm>
              <a:custGeom>
                <a:avLst/>
                <a:gdLst>
                  <a:gd name="T0" fmla="*/ 31 w 326"/>
                  <a:gd name="T1" fmla="*/ 329 h 329"/>
                  <a:gd name="T2" fmla="*/ 326 w 326"/>
                  <a:gd name="T3" fmla="*/ 19 h 329"/>
                  <a:gd name="T4" fmla="*/ 312 w 326"/>
                  <a:gd name="T5" fmla="*/ 0 h 329"/>
                  <a:gd name="T6" fmla="*/ 0 w 326"/>
                  <a:gd name="T7" fmla="*/ 329 h 329"/>
                  <a:gd name="T8" fmla="*/ 31 w 326"/>
                  <a:gd name="T9" fmla="*/ 329 h 329"/>
                  <a:gd name="T10" fmla="*/ 31 w 326"/>
                  <a:gd name="T11" fmla="*/ 329 h 329"/>
                  <a:gd name="T12" fmla="*/ 31 w 326"/>
                  <a:gd name="T13" fmla="*/ 329 h 329"/>
                </a:gdLst>
                <a:ahLst/>
                <a:cxnLst>
                  <a:cxn ang="0">
                    <a:pos x="T0" y="T1"/>
                  </a:cxn>
                  <a:cxn ang="0">
                    <a:pos x="T2" y="T3"/>
                  </a:cxn>
                  <a:cxn ang="0">
                    <a:pos x="T4" y="T5"/>
                  </a:cxn>
                  <a:cxn ang="0">
                    <a:pos x="T6" y="T7"/>
                  </a:cxn>
                  <a:cxn ang="0">
                    <a:pos x="T8" y="T9"/>
                  </a:cxn>
                  <a:cxn ang="0">
                    <a:pos x="T10" y="T11"/>
                  </a:cxn>
                  <a:cxn ang="0">
                    <a:pos x="T12" y="T13"/>
                  </a:cxn>
                </a:cxnLst>
                <a:rect l="0" t="0" r="r" b="b"/>
                <a:pathLst>
                  <a:path w="326" h="329">
                    <a:moveTo>
                      <a:pt x="31" y="329"/>
                    </a:moveTo>
                    <a:lnTo>
                      <a:pt x="326" y="19"/>
                    </a:lnTo>
                    <a:lnTo>
                      <a:pt x="312" y="0"/>
                    </a:lnTo>
                    <a:lnTo>
                      <a:pt x="0" y="329"/>
                    </a:lnTo>
                    <a:lnTo>
                      <a:pt x="31" y="329"/>
                    </a:lnTo>
                    <a:lnTo>
                      <a:pt x="31" y="329"/>
                    </a:lnTo>
                    <a:lnTo>
                      <a:pt x="31" y="3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4">
                <a:extLst>
                  <a:ext uri="{FF2B5EF4-FFF2-40B4-BE49-F238E27FC236}">
                    <a16:creationId xmlns:a16="http://schemas.microsoft.com/office/drawing/2014/main" id="{EE549CB6-8E67-43CC-A48B-BE4101D3141A}"/>
                  </a:ext>
                </a:extLst>
              </p:cNvPr>
              <p:cNvSpPr>
                <a:spLocks/>
              </p:cNvSpPr>
              <p:nvPr/>
            </p:nvSpPr>
            <p:spPr bwMode="auto">
              <a:xfrm>
                <a:off x="2546210" y="4640264"/>
                <a:ext cx="98484" cy="95869"/>
              </a:xfrm>
              <a:custGeom>
                <a:avLst/>
                <a:gdLst>
                  <a:gd name="T0" fmla="*/ 0 w 113"/>
                  <a:gd name="T1" fmla="*/ 0 h 110"/>
                  <a:gd name="T2" fmla="*/ 0 w 113"/>
                  <a:gd name="T3" fmla="*/ 18 h 110"/>
                  <a:gd name="T4" fmla="*/ 94 w 113"/>
                  <a:gd name="T5" fmla="*/ 18 h 110"/>
                  <a:gd name="T6" fmla="*/ 94 w 113"/>
                  <a:gd name="T7" fmla="*/ 110 h 110"/>
                  <a:gd name="T8" fmla="*/ 113 w 113"/>
                  <a:gd name="T9" fmla="*/ 110 h 110"/>
                  <a:gd name="T10" fmla="*/ 113 w 113"/>
                  <a:gd name="T11" fmla="*/ 0 h 110"/>
                  <a:gd name="T12" fmla="*/ 0 w 113"/>
                  <a:gd name="T13" fmla="*/ 0 h 110"/>
                  <a:gd name="T14" fmla="*/ 0 w 113"/>
                  <a:gd name="T15" fmla="*/ 0 h 110"/>
                  <a:gd name="T16" fmla="*/ 0 w 113"/>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0">
                    <a:moveTo>
                      <a:pt x="0" y="0"/>
                    </a:moveTo>
                    <a:lnTo>
                      <a:pt x="0" y="18"/>
                    </a:lnTo>
                    <a:lnTo>
                      <a:pt x="94" y="18"/>
                    </a:lnTo>
                    <a:lnTo>
                      <a:pt x="94" y="110"/>
                    </a:lnTo>
                    <a:lnTo>
                      <a:pt x="113" y="110"/>
                    </a:lnTo>
                    <a:lnTo>
                      <a:pt x="113" y="0"/>
                    </a:lnTo>
                    <a:lnTo>
                      <a:pt x="0" y="0"/>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E3AFD899-D3EB-48CC-A6DC-78CE86CA1BE8}"/>
                </a:ext>
              </a:extLst>
            </p:cNvPr>
            <p:cNvGrpSpPr/>
            <p:nvPr/>
          </p:nvGrpSpPr>
          <p:grpSpPr>
            <a:xfrm>
              <a:off x="8975529" y="4549206"/>
              <a:ext cx="1274640" cy="762000"/>
              <a:chOff x="4199523" y="5246689"/>
              <a:chExt cx="754062" cy="762000"/>
            </a:xfrm>
          </p:grpSpPr>
          <p:sp>
            <p:nvSpPr>
              <p:cNvPr id="24" name="Rectangle 139">
                <a:extLst>
                  <a:ext uri="{FF2B5EF4-FFF2-40B4-BE49-F238E27FC236}">
                    <a16:creationId xmlns:a16="http://schemas.microsoft.com/office/drawing/2014/main" id="{7CA1B6D9-6EF8-489D-B1DD-BBB0CCE62448}"/>
                  </a:ext>
                </a:extLst>
              </p:cNvPr>
              <p:cNvSpPr>
                <a:spLocks noChangeArrowheads="1"/>
              </p:cNvSpPr>
              <p:nvPr/>
            </p:nvSpPr>
            <p:spPr bwMode="auto">
              <a:xfrm>
                <a:off x="4502906" y="5246689"/>
                <a:ext cx="43969" cy="325438"/>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 name="Rectangle 140">
                <a:extLst>
                  <a:ext uri="{FF2B5EF4-FFF2-40B4-BE49-F238E27FC236}">
                    <a16:creationId xmlns:a16="http://schemas.microsoft.com/office/drawing/2014/main" id="{DC1A2473-CD94-4757-ACE8-3D4034A974D0}"/>
                  </a:ext>
                </a:extLst>
              </p:cNvPr>
              <p:cNvSpPr>
                <a:spLocks noChangeArrowheads="1"/>
              </p:cNvSpPr>
              <p:nvPr/>
            </p:nvSpPr>
            <p:spPr bwMode="auto">
              <a:xfrm>
                <a:off x="4502906" y="5572126"/>
                <a:ext cx="43969" cy="436563"/>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 name="Rectangle 141">
                <a:extLst>
                  <a:ext uri="{FF2B5EF4-FFF2-40B4-BE49-F238E27FC236}">
                    <a16:creationId xmlns:a16="http://schemas.microsoft.com/office/drawing/2014/main" id="{AA381580-74CD-4F99-BB70-1BDAFF7449FD}"/>
                  </a:ext>
                </a:extLst>
              </p:cNvPr>
              <p:cNvSpPr>
                <a:spLocks noChangeArrowheads="1"/>
              </p:cNvSpPr>
              <p:nvPr/>
            </p:nvSpPr>
            <p:spPr bwMode="auto">
              <a:xfrm>
                <a:off x="4403978" y="5502276"/>
                <a:ext cx="41771" cy="215900"/>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Rectangle 142">
                <a:extLst>
                  <a:ext uri="{FF2B5EF4-FFF2-40B4-BE49-F238E27FC236}">
                    <a16:creationId xmlns:a16="http://schemas.microsoft.com/office/drawing/2014/main" id="{2FC89AF3-E99C-4353-AA05-5AC295FF3A48}"/>
                  </a:ext>
                </a:extLst>
              </p:cNvPr>
              <p:cNvSpPr>
                <a:spLocks noChangeArrowheads="1"/>
              </p:cNvSpPr>
              <p:nvPr/>
            </p:nvSpPr>
            <p:spPr bwMode="auto">
              <a:xfrm>
                <a:off x="4403978" y="5718176"/>
                <a:ext cx="41771" cy="290513"/>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 name="Rectangle 143">
                <a:extLst>
                  <a:ext uri="{FF2B5EF4-FFF2-40B4-BE49-F238E27FC236}">
                    <a16:creationId xmlns:a16="http://schemas.microsoft.com/office/drawing/2014/main" id="{9C6F64FF-03F5-4AC9-9183-3BBA796855DE}"/>
                  </a:ext>
                </a:extLst>
              </p:cNvPr>
              <p:cNvSpPr>
                <a:spLocks noChangeArrowheads="1"/>
              </p:cNvSpPr>
              <p:nvPr/>
            </p:nvSpPr>
            <p:spPr bwMode="auto">
              <a:xfrm>
                <a:off x="4300651" y="5572126"/>
                <a:ext cx="41771" cy="187325"/>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 name="Rectangle 144">
                <a:extLst>
                  <a:ext uri="{FF2B5EF4-FFF2-40B4-BE49-F238E27FC236}">
                    <a16:creationId xmlns:a16="http://schemas.microsoft.com/office/drawing/2014/main" id="{A9BC04D0-C523-4BC0-B893-473A28AA0769}"/>
                  </a:ext>
                </a:extLst>
              </p:cNvPr>
              <p:cNvSpPr>
                <a:spLocks noChangeArrowheads="1"/>
              </p:cNvSpPr>
              <p:nvPr/>
            </p:nvSpPr>
            <p:spPr bwMode="auto">
              <a:xfrm>
                <a:off x="4300651" y="5759451"/>
                <a:ext cx="41771" cy="249238"/>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Rectangle 145">
                <a:extLst>
                  <a:ext uri="{FF2B5EF4-FFF2-40B4-BE49-F238E27FC236}">
                    <a16:creationId xmlns:a16="http://schemas.microsoft.com/office/drawing/2014/main" id="{EF7D4C57-6938-4D12-865F-EE73FF2EAE5A}"/>
                  </a:ext>
                </a:extLst>
              </p:cNvPr>
              <p:cNvSpPr>
                <a:spLocks noChangeArrowheads="1"/>
              </p:cNvSpPr>
              <p:nvPr/>
            </p:nvSpPr>
            <p:spPr bwMode="auto">
              <a:xfrm>
                <a:off x="4199523" y="5741989"/>
                <a:ext cx="43969" cy="114300"/>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 name="Rectangle 146">
                <a:extLst>
                  <a:ext uri="{FF2B5EF4-FFF2-40B4-BE49-F238E27FC236}">
                    <a16:creationId xmlns:a16="http://schemas.microsoft.com/office/drawing/2014/main" id="{55BE5912-407A-4B15-89E4-D9F117050B7B}"/>
                  </a:ext>
                </a:extLst>
              </p:cNvPr>
              <p:cNvSpPr>
                <a:spLocks noChangeArrowheads="1"/>
              </p:cNvSpPr>
              <p:nvPr/>
            </p:nvSpPr>
            <p:spPr bwMode="auto">
              <a:xfrm>
                <a:off x="4199523" y="5856289"/>
                <a:ext cx="43969" cy="152400"/>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 name="Rectangle 147">
                <a:extLst>
                  <a:ext uri="{FF2B5EF4-FFF2-40B4-BE49-F238E27FC236}">
                    <a16:creationId xmlns:a16="http://schemas.microsoft.com/office/drawing/2014/main" id="{9D8EE201-4DF3-4EFE-B39C-3D1CC922C80C}"/>
                  </a:ext>
                </a:extLst>
              </p:cNvPr>
              <p:cNvSpPr>
                <a:spLocks noChangeArrowheads="1"/>
              </p:cNvSpPr>
              <p:nvPr/>
            </p:nvSpPr>
            <p:spPr bwMode="auto">
              <a:xfrm>
                <a:off x="4604034" y="5246689"/>
                <a:ext cx="43969" cy="325438"/>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Rectangle 148">
                <a:extLst>
                  <a:ext uri="{FF2B5EF4-FFF2-40B4-BE49-F238E27FC236}">
                    <a16:creationId xmlns:a16="http://schemas.microsoft.com/office/drawing/2014/main" id="{B64C6920-9D34-4BBE-AA96-AEFD8729C2AD}"/>
                  </a:ext>
                </a:extLst>
              </p:cNvPr>
              <p:cNvSpPr>
                <a:spLocks noChangeArrowheads="1"/>
              </p:cNvSpPr>
              <p:nvPr/>
            </p:nvSpPr>
            <p:spPr bwMode="auto">
              <a:xfrm>
                <a:off x="4604034" y="5572126"/>
                <a:ext cx="43969" cy="436563"/>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 name="Rectangle 149">
                <a:extLst>
                  <a:ext uri="{FF2B5EF4-FFF2-40B4-BE49-F238E27FC236}">
                    <a16:creationId xmlns:a16="http://schemas.microsoft.com/office/drawing/2014/main" id="{B0F3F96B-0034-4A94-AA6C-BE0297FC9788}"/>
                  </a:ext>
                </a:extLst>
              </p:cNvPr>
              <p:cNvSpPr>
                <a:spLocks noChangeArrowheads="1"/>
              </p:cNvSpPr>
              <p:nvPr/>
            </p:nvSpPr>
            <p:spPr bwMode="auto">
              <a:xfrm>
                <a:off x="4705162" y="5438776"/>
                <a:ext cx="43969" cy="244475"/>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 name="Rectangle 150">
                <a:extLst>
                  <a:ext uri="{FF2B5EF4-FFF2-40B4-BE49-F238E27FC236}">
                    <a16:creationId xmlns:a16="http://schemas.microsoft.com/office/drawing/2014/main" id="{AA63BD88-1223-42F6-A4EB-D038260E2B79}"/>
                  </a:ext>
                </a:extLst>
              </p:cNvPr>
              <p:cNvSpPr>
                <a:spLocks noChangeArrowheads="1"/>
              </p:cNvSpPr>
              <p:nvPr/>
            </p:nvSpPr>
            <p:spPr bwMode="auto">
              <a:xfrm>
                <a:off x="4705162" y="5683251"/>
                <a:ext cx="43969" cy="325438"/>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 name="Rectangle 151">
                <a:extLst>
                  <a:ext uri="{FF2B5EF4-FFF2-40B4-BE49-F238E27FC236}">
                    <a16:creationId xmlns:a16="http://schemas.microsoft.com/office/drawing/2014/main" id="{342FF381-2B54-499B-8E98-A997DC92A964}"/>
                  </a:ext>
                </a:extLst>
              </p:cNvPr>
              <p:cNvSpPr>
                <a:spLocks noChangeArrowheads="1"/>
              </p:cNvSpPr>
              <p:nvPr/>
            </p:nvSpPr>
            <p:spPr bwMode="auto">
              <a:xfrm>
                <a:off x="4808489" y="5502276"/>
                <a:ext cx="43969" cy="215900"/>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 name="Rectangle 152">
                <a:extLst>
                  <a:ext uri="{FF2B5EF4-FFF2-40B4-BE49-F238E27FC236}">
                    <a16:creationId xmlns:a16="http://schemas.microsoft.com/office/drawing/2014/main" id="{B5FA3989-BE0A-43EB-A379-B3AEBDF81E71}"/>
                  </a:ext>
                </a:extLst>
              </p:cNvPr>
              <p:cNvSpPr>
                <a:spLocks noChangeArrowheads="1"/>
              </p:cNvSpPr>
              <p:nvPr/>
            </p:nvSpPr>
            <p:spPr bwMode="auto">
              <a:xfrm>
                <a:off x="4808489" y="5718176"/>
                <a:ext cx="43969" cy="290513"/>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 name="Rectangle 153">
                <a:extLst>
                  <a:ext uri="{FF2B5EF4-FFF2-40B4-BE49-F238E27FC236}">
                    <a16:creationId xmlns:a16="http://schemas.microsoft.com/office/drawing/2014/main" id="{432C720F-6D13-4099-98D2-6D9C35574BFC}"/>
                  </a:ext>
                </a:extLst>
              </p:cNvPr>
              <p:cNvSpPr>
                <a:spLocks noChangeArrowheads="1"/>
              </p:cNvSpPr>
              <p:nvPr/>
            </p:nvSpPr>
            <p:spPr bwMode="auto">
              <a:xfrm>
                <a:off x="4909616" y="5329239"/>
                <a:ext cx="43969" cy="290513"/>
              </a:xfrm>
              <a:prstGeom prst="rect">
                <a:avLst/>
              </a:prstGeom>
              <a:solidFill>
                <a:srgbClr val="CFCFC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 name="Rectangle 154">
                <a:extLst>
                  <a:ext uri="{FF2B5EF4-FFF2-40B4-BE49-F238E27FC236}">
                    <a16:creationId xmlns:a16="http://schemas.microsoft.com/office/drawing/2014/main" id="{7935FAD3-86D9-40D4-94A2-1B5A14D670A4}"/>
                  </a:ext>
                </a:extLst>
              </p:cNvPr>
              <p:cNvSpPr>
                <a:spLocks noChangeArrowheads="1"/>
              </p:cNvSpPr>
              <p:nvPr/>
            </p:nvSpPr>
            <p:spPr bwMode="auto">
              <a:xfrm>
                <a:off x="4909616" y="5619751"/>
                <a:ext cx="43969" cy="388938"/>
              </a:xfrm>
              <a:prstGeom prst="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1D3BF5B2-31D6-4FE7-BDD5-0B1CCCA34640}"/>
                </a:ext>
              </a:extLst>
            </p:cNvPr>
            <p:cNvGrpSpPr/>
            <p:nvPr/>
          </p:nvGrpSpPr>
          <p:grpSpPr>
            <a:xfrm>
              <a:off x="9508539" y="2533159"/>
              <a:ext cx="838918" cy="960366"/>
              <a:chOff x="8861646" y="2580284"/>
              <a:chExt cx="936404" cy="1071969"/>
            </a:xfrm>
          </p:grpSpPr>
          <p:sp>
            <p:nvSpPr>
              <p:cNvPr id="14" name="Freeform 11">
                <a:extLst>
                  <a:ext uri="{FF2B5EF4-FFF2-40B4-BE49-F238E27FC236}">
                    <a16:creationId xmlns:a16="http://schemas.microsoft.com/office/drawing/2014/main" id="{C304429A-8F35-47BA-9F77-25B67DA7F02C}"/>
                  </a:ext>
                </a:extLst>
              </p:cNvPr>
              <p:cNvSpPr>
                <a:spLocks/>
              </p:cNvSpPr>
              <p:nvPr/>
            </p:nvSpPr>
            <p:spPr bwMode="auto">
              <a:xfrm>
                <a:off x="8922893" y="2643496"/>
                <a:ext cx="813322" cy="447798"/>
              </a:xfrm>
              <a:custGeom>
                <a:avLst/>
                <a:gdLst>
                  <a:gd name="T0" fmla="*/ 1384 w 1384"/>
                  <a:gd name="T1" fmla="*/ 381 h 762"/>
                  <a:gd name="T2" fmla="*/ 691 w 1384"/>
                  <a:gd name="T3" fmla="*/ 762 h 762"/>
                  <a:gd name="T4" fmla="*/ 0 w 1384"/>
                  <a:gd name="T5" fmla="*/ 381 h 762"/>
                  <a:gd name="T6" fmla="*/ 691 w 1384"/>
                  <a:gd name="T7" fmla="*/ 0 h 762"/>
                  <a:gd name="T8" fmla="*/ 1384 w 1384"/>
                  <a:gd name="T9" fmla="*/ 381 h 762"/>
                </a:gdLst>
                <a:ahLst/>
                <a:cxnLst>
                  <a:cxn ang="0">
                    <a:pos x="T0" y="T1"/>
                  </a:cxn>
                  <a:cxn ang="0">
                    <a:pos x="T2" y="T3"/>
                  </a:cxn>
                  <a:cxn ang="0">
                    <a:pos x="T4" y="T5"/>
                  </a:cxn>
                  <a:cxn ang="0">
                    <a:pos x="T6" y="T7"/>
                  </a:cxn>
                  <a:cxn ang="0">
                    <a:pos x="T8" y="T9"/>
                  </a:cxn>
                </a:cxnLst>
                <a:rect l="0" t="0" r="r" b="b"/>
                <a:pathLst>
                  <a:path w="1384" h="762">
                    <a:moveTo>
                      <a:pt x="1384" y="381"/>
                    </a:moveTo>
                    <a:lnTo>
                      <a:pt x="691" y="762"/>
                    </a:lnTo>
                    <a:lnTo>
                      <a:pt x="0" y="381"/>
                    </a:lnTo>
                    <a:lnTo>
                      <a:pt x="691" y="0"/>
                    </a:lnTo>
                    <a:lnTo>
                      <a:pt x="1384" y="381"/>
                    </a:lnTo>
                    <a:close/>
                  </a:path>
                </a:pathLst>
              </a:custGeom>
              <a:solidFill>
                <a:srgbClr val="0078D7"/>
              </a:solidFill>
              <a:ln w="22225" cap="flat" cmpd="sng" algn="ctr">
                <a:solidFill>
                  <a:schemeClr val="bg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Freeform 12">
                <a:extLst>
                  <a:ext uri="{FF2B5EF4-FFF2-40B4-BE49-F238E27FC236}">
                    <a16:creationId xmlns:a16="http://schemas.microsoft.com/office/drawing/2014/main" id="{22B66DF1-1AA2-45B2-ADFB-7FBB35421268}"/>
                  </a:ext>
                </a:extLst>
              </p:cNvPr>
              <p:cNvSpPr>
                <a:spLocks/>
              </p:cNvSpPr>
              <p:nvPr/>
            </p:nvSpPr>
            <p:spPr bwMode="auto">
              <a:xfrm>
                <a:off x="8922893" y="2867395"/>
                <a:ext cx="406073" cy="723999"/>
              </a:xfrm>
              <a:custGeom>
                <a:avLst/>
                <a:gdLst>
                  <a:gd name="T0" fmla="*/ 691 w 691"/>
                  <a:gd name="T1" fmla="*/ 1232 h 1232"/>
                  <a:gd name="T2" fmla="*/ 691 w 691"/>
                  <a:gd name="T3" fmla="*/ 381 h 1232"/>
                  <a:gd name="T4" fmla="*/ 0 w 691"/>
                  <a:gd name="T5" fmla="*/ 0 h 1232"/>
                  <a:gd name="T6" fmla="*/ 0 w 691"/>
                  <a:gd name="T7" fmla="*/ 851 h 1232"/>
                  <a:gd name="T8" fmla="*/ 691 w 691"/>
                  <a:gd name="T9" fmla="*/ 1232 h 1232"/>
                </a:gdLst>
                <a:ahLst/>
                <a:cxnLst>
                  <a:cxn ang="0">
                    <a:pos x="T0" y="T1"/>
                  </a:cxn>
                  <a:cxn ang="0">
                    <a:pos x="T2" y="T3"/>
                  </a:cxn>
                  <a:cxn ang="0">
                    <a:pos x="T4" y="T5"/>
                  </a:cxn>
                  <a:cxn ang="0">
                    <a:pos x="T6" y="T7"/>
                  </a:cxn>
                  <a:cxn ang="0">
                    <a:pos x="T8" y="T9"/>
                  </a:cxn>
                </a:cxnLst>
                <a:rect l="0" t="0" r="r" b="b"/>
                <a:pathLst>
                  <a:path w="691" h="1232">
                    <a:moveTo>
                      <a:pt x="691" y="1232"/>
                    </a:moveTo>
                    <a:lnTo>
                      <a:pt x="691" y="381"/>
                    </a:lnTo>
                    <a:lnTo>
                      <a:pt x="0" y="0"/>
                    </a:lnTo>
                    <a:lnTo>
                      <a:pt x="0" y="851"/>
                    </a:lnTo>
                    <a:lnTo>
                      <a:pt x="691" y="1232"/>
                    </a:lnTo>
                    <a:close/>
                  </a:path>
                </a:pathLst>
              </a:custGeom>
              <a:solidFill>
                <a:srgbClr val="0064B5"/>
              </a:solidFill>
              <a:ln w="22225" cap="flat">
                <a:solidFill>
                  <a:schemeClr val="bg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13">
                <a:extLst>
                  <a:ext uri="{FF2B5EF4-FFF2-40B4-BE49-F238E27FC236}">
                    <a16:creationId xmlns:a16="http://schemas.microsoft.com/office/drawing/2014/main" id="{94CCF6F7-0F5B-4B25-BB9A-FA407977FC22}"/>
                  </a:ext>
                </a:extLst>
              </p:cNvPr>
              <p:cNvSpPr>
                <a:spLocks/>
              </p:cNvSpPr>
              <p:nvPr/>
            </p:nvSpPr>
            <p:spPr bwMode="auto">
              <a:xfrm>
                <a:off x="9328966" y="2867395"/>
                <a:ext cx="407249" cy="723999"/>
              </a:xfrm>
              <a:custGeom>
                <a:avLst/>
                <a:gdLst>
                  <a:gd name="T0" fmla="*/ 0 w 693"/>
                  <a:gd name="T1" fmla="*/ 1232 h 1232"/>
                  <a:gd name="T2" fmla="*/ 0 w 693"/>
                  <a:gd name="T3" fmla="*/ 381 h 1232"/>
                  <a:gd name="T4" fmla="*/ 693 w 693"/>
                  <a:gd name="T5" fmla="*/ 0 h 1232"/>
                  <a:gd name="T6" fmla="*/ 693 w 693"/>
                  <a:gd name="T7" fmla="*/ 851 h 1232"/>
                  <a:gd name="T8" fmla="*/ 0 w 693"/>
                  <a:gd name="T9" fmla="*/ 1232 h 1232"/>
                </a:gdLst>
                <a:ahLst/>
                <a:cxnLst>
                  <a:cxn ang="0">
                    <a:pos x="T0" y="T1"/>
                  </a:cxn>
                  <a:cxn ang="0">
                    <a:pos x="T2" y="T3"/>
                  </a:cxn>
                  <a:cxn ang="0">
                    <a:pos x="T4" y="T5"/>
                  </a:cxn>
                  <a:cxn ang="0">
                    <a:pos x="T6" y="T7"/>
                  </a:cxn>
                  <a:cxn ang="0">
                    <a:pos x="T8" y="T9"/>
                  </a:cxn>
                </a:cxnLst>
                <a:rect l="0" t="0" r="r" b="b"/>
                <a:pathLst>
                  <a:path w="693" h="1232">
                    <a:moveTo>
                      <a:pt x="0" y="1232"/>
                    </a:moveTo>
                    <a:lnTo>
                      <a:pt x="0" y="381"/>
                    </a:lnTo>
                    <a:lnTo>
                      <a:pt x="693" y="0"/>
                    </a:lnTo>
                    <a:lnTo>
                      <a:pt x="693" y="851"/>
                    </a:lnTo>
                    <a:lnTo>
                      <a:pt x="0" y="1232"/>
                    </a:lnTo>
                    <a:close/>
                  </a:path>
                </a:pathLst>
              </a:custGeom>
              <a:solidFill>
                <a:srgbClr val="004880"/>
              </a:solidFill>
              <a:ln w="22225" cap="flat">
                <a:solidFill>
                  <a:schemeClr val="bg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Oval 14">
                <a:extLst>
                  <a:ext uri="{FF2B5EF4-FFF2-40B4-BE49-F238E27FC236}">
                    <a16:creationId xmlns:a16="http://schemas.microsoft.com/office/drawing/2014/main" id="{A1620340-DF45-4980-B75F-07F2E539EE44}"/>
                  </a:ext>
                </a:extLst>
              </p:cNvPr>
              <p:cNvSpPr>
                <a:spLocks noChangeArrowheads="1"/>
              </p:cNvSpPr>
              <p:nvPr/>
            </p:nvSpPr>
            <p:spPr bwMode="auto">
              <a:xfrm>
                <a:off x="8861646" y="2804183"/>
                <a:ext cx="124258" cy="125250"/>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Oval 15">
                <a:extLst>
                  <a:ext uri="{FF2B5EF4-FFF2-40B4-BE49-F238E27FC236}">
                    <a16:creationId xmlns:a16="http://schemas.microsoft.com/office/drawing/2014/main" id="{2FB3179F-EC22-4E03-874A-768202998912}"/>
                  </a:ext>
                </a:extLst>
              </p:cNvPr>
              <p:cNvSpPr>
                <a:spLocks noChangeArrowheads="1"/>
              </p:cNvSpPr>
              <p:nvPr/>
            </p:nvSpPr>
            <p:spPr bwMode="auto">
              <a:xfrm>
                <a:off x="9673792" y="2804183"/>
                <a:ext cx="124258" cy="125250"/>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Oval 16">
                <a:extLst>
                  <a:ext uri="{FF2B5EF4-FFF2-40B4-BE49-F238E27FC236}">
                    <a16:creationId xmlns:a16="http://schemas.microsoft.com/office/drawing/2014/main" id="{F80BD932-FB86-491B-9D6B-493A4558C590}"/>
                  </a:ext>
                </a:extLst>
              </p:cNvPr>
              <p:cNvSpPr>
                <a:spLocks noChangeArrowheads="1"/>
              </p:cNvSpPr>
              <p:nvPr/>
            </p:nvSpPr>
            <p:spPr bwMode="auto">
              <a:xfrm>
                <a:off x="8861646" y="3304487"/>
                <a:ext cx="124258" cy="124254"/>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Oval 17">
                <a:extLst>
                  <a:ext uri="{FF2B5EF4-FFF2-40B4-BE49-F238E27FC236}">
                    <a16:creationId xmlns:a16="http://schemas.microsoft.com/office/drawing/2014/main" id="{93139800-70C9-4053-9F8D-7FE773AB5ABB}"/>
                  </a:ext>
                </a:extLst>
              </p:cNvPr>
              <p:cNvSpPr>
                <a:spLocks noChangeArrowheads="1"/>
              </p:cNvSpPr>
              <p:nvPr/>
            </p:nvSpPr>
            <p:spPr bwMode="auto">
              <a:xfrm>
                <a:off x="9267719" y="3029279"/>
                <a:ext cx="124258" cy="122268"/>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Oval 18">
                <a:extLst>
                  <a:ext uri="{FF2B5EF4-FFF2-40B4-BE49-F238E27FC236}">
                    <a16:creationId xmlns:a16="http://schemas.microsoft.com/office/drawing/2014/main" id="{5AF77424-CBFA-4CD7-B00C-F56B576DC696}"/>
                  </a:ext>
                </a:extLst>
              </p:cNvPr>
              <p:cNvSpPr>
                <a:spLocks noChangeArrowheads="1"/>
              </p:cNvSpPr>
              <p:nvPr/>
            </p:nvSpPr>
            <p:spPr bwMode="auto">
              <a:xfrm>
                <a:off x="9267719" y="2580284"/>
                <a:ext cx="124258" cy="125250"/>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Oval 19">
                <a:extLst>
                  <a:ext uri="{FF2B5EF4-FFF2-40B4-BE49-F238E27FC236}">
                    <a16:creationId xmlns:a16="http://schemas.microsoft.com/office/drawing/2014/main" id="{7A595493-6EEE-4828-8FDE-DAF105227B65}"/>
                  </a:ext>
                </a:extLst>
              </p:cNvPr>
              <p:cNvSpPr>
                <a:spLocks noChangeArrowheads="1"/>
              </p:cNvSpPr>
              <p:nvPr/>
            </p:nvSpPr>
            <p:spPr bwMode="auto">
              <a:xfrm>
                <a:off x="9267710" y="3527003"/>
                <a:ext cx="124258" cy="125250"/>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Oval 20">
                <a:extLst>
                  <a:ext uri="{FF2B5EF4-FFF2-40B4-BE49-F238E27FC236}">
                    <a16:creationId xmlns:a16="http://schemas.microsoft.com/office/drawing/2014/main" id="{FBBA4251-7F72-47F5-A60B-725177DECA58}"/>
                  </a:ext>
                </a:extLst>
              </p:cNvPr>
              <p:cNvSpPr>
                <a:spLocks noChangeArrowheads="1"/>
              </p:cNvSpPr>
              <p:nvPr/>
            </p:nvSpPr>
            <p:spPr bwMode="auto">
              <a:xfrm>
                <a:off x="9673792" y="3304478"/>
                <a:ext cx="124258" cy="124254"/>
              </a:xfrm>
              <a:prstGeom prst="ellipse">
                <a:avLst/>
              </a:prstGeom>
              <a:solidFill>
                <a:schemeClr val="bg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2" name="Freeform: Shape 11">
              <a:extLst>
                <a:ext uri="{FF2B5EF4-FFF2-40B4-BE49-F238E27FC236}">
                  <a16:creationId xmlns:a16="http://schemas.microsoft.com/office/drawing/2014/main" id="{98844227-8AB2-48B6-AB6A-2E8F0E6728C4}"/>
                </a:ext>
              </a:extLst>
            </p:cNvPr>
            <p:cNvSpPr/>
            <p:nvPr/>
          </p:nvSpPr>
          <p:spPr>
            <a:xfrm>
              <a:off x="9512338" y="1147844"/>
              <a:ext cx="463919" cy="463918"/>
            </a:xfrm>
            <a:custGeom>
              <a:avLst/>
              <a:gdLst>
                <a:gd name="connsiteX0" fmla="*/ 658283 w 676275"/>
                <a:gd name="connsiteY0" fmla="*/ 414443 h 676275"/>
                <a:gd name="connsiteX1" fmla="*/ 567796 w 676275"/>
                <a:gd name="connsiteY1" fmla="*/ 358246 h 676275"/>
                <a:gd name="connsiteX2" fmla="*/ 566843 w 676275"/>
                <a:gd name="connsiteY2" fmla="*/ 358246 h 676275"/>
                <a:gd name="connsiteX3" fmla="*/ 563033 w 676275"/>
                <a:gd name="connsiteY3" fmla="*/ 299191 h 676275"/>
                <a:gd name="connsiteX4" fmla="*/ 563986 w 676275"/>
                <a:gd name="connsiteY4" fmla="*/ 298238 h 676275"/>
                <a:gd name="connsiteX5" fmla="*/ 646853 w 676275"/>
                <a:gd name="connsiteY5" fmla="*/ 231563 h 676275"/>
                <a:gd name="connsiteX6" fmla="*/ 657331 w 676275"/>
                <a:gd name="connsiteY6" fmla="*/ 187748 h 676275"/>
                <a:gd name="connsiteX7" fmla="*/ 616373 w 676275"/>
                <a:gd name="connsiteY7" fmla="*/ 168698 h 676275"/>
                <a:gd name="connsiteX8" fmla="*/ 513503 w 676275"/>
                <a:gd name="connsiteY8" fmla="*/ 192511 h 676275"/>
                <a:gd name="connsiteX9" fmla="*/ 511598 w 676275"/>
                <a:gd name="connsiteY9" fmla="*/ 193463 h 676275"/>
                <a:gd name="connsiteX10" fmla="*/ 468736 w 676275"/>
                <a:gd name="connsiteY10" fmla="*/ 155363 h 676275"/>
                <a:gd name="connsiteX11" fmla="*/ 469688 w 676275"/>
                <a:gd name="connsiteY11" fmla="*/ 152506 h 676275"/>
                <a:gd name="connsiteX12" fmla="*/ 481118 w 676275"/>
                <a:gd name="connsiteY12" fmla="*/ 46778 h 676275"/>
                <a:gd name="connsiteX13" fmla="*/ 457306 w 676275"/>
                <a:gd name="connsiteY13" fmla="*/ 8678 h 676275"/>
                <a:gd name="connsiteX14" fmla="*/ 414443 w 676275"/>
                <a:gd name="connsiteY14" fmla="*/ 23918 h 676275"/>
                <a:gd name="connsiteX15" fmla="*/ 358246 w 676275"/>
                <a:gd name="connsiteY15" fmla="*/ 114406 h 676275"/>
                <a:gd name="connsiteX16" fmla="*/ 357293 w 676275"/>
                <a:gd name="connsiteY16" fmla="*/ 116311 h 676275"/>
                <a:gd name="connsiteX17" fmla="*/ 300143 w 676275"/>
                <a:gd name="connsiteY17" fmla="*/ 119168 h 676275"/>
                <a:gd name="connsiteX18" fmla="*/ 299191 w 676275"/>
                <a:gd name="connsiteY18" fmla="*/ 117263 h 676275"/>
                <a:gd name="connsiteX19" fmla="*/ 232516 w 676275"/>
                <a:gd name="connsiteY19" fmla="*/ 34396 h 676275"/>
                <a:gd name="connsiteX20" fmla="*/ 188701 w 676275"/>
                <a:gd name="connsiteY20" fmla="*/ 23918 h 676275"/>
                <a:gd name="connsiteX21" fmla="*/ 169651 w 676275"/>
                <a:gd name="connsiteY21" fmla="*/ 64876 h 676275"/>
                <a:gd name="connsiteX22" fmla="*/ 193463 w 676275"/>
                <a:gd name="connsiteY22" fmla="*/ 168698 h 676275"/>
                <a:gd name="connsiteX23" fmla="*/ 193463 w 676275"/>
                <a:gd name="connsiteY23" fmla="*/ 169651 h 676275"/>
                <a:gd name="connsiteX24" fmla="*/ 153458 w 676275"/>
                <a:gd name="connsiteY24" fmla="*/ 213466 h 676275"/>
                <a:gd name="connsiteX25" fmla="*/ 152506 w 676275"/>
                <a:gd name="connsiteY25" fmla="*/ 213466 h 676275"/>
                <a:gd name="connsiteX26" fmla="*/ 46778 w 676275"/>
                <a:gd name="connsiteY26" fmla="*/ 202988 h 676275"/>
                <a:gd name="connsiteX27" fmla="*/ 8678 w 676275"/>
                <a:gd name="connsiteY27" fmla="*/ 226801 h 676275"/>
                <a:gd name="connsiteX28" fmla="*/ 23918 w 676275"/>
                <a:gd name="connsiteY28" fmla="*/ 269663 h 676275"/>
                <a:gd name="connsiteX29" fmla="*/ 113453 w 676275"/>
                <a:gd name="connsiteY29" fmla="*/ 324908 h 676275"/>
                <a:gd name="connsiteX30" fmla="*/ 116311 w 676275"/>
                <a:gd name="connsiteY30" fmla="*/ 385868 h 676275"/>
                <a:gd name="connsiteX31" fmla="*/ 34396 w 676275"/>
                <a:gd name="connsiteY31" fmla="*/ 451591 h 676275"/>
                <a:gd name="connsiteX32" fmla="*/ 24871 w 676275"/>
                <a:gd name="connsiteY32" fmla="*/ 495406 h 676275"/>
                <a:gd name="connsiteX33" fmla="*/ 65828 w 676275"/>
                <a:gd name="connsiteY33" fmla="*/ 514456 h 676275"/>
                <a:gd name="connsiteX34" fmla="*/ 166793 w 676275"/>
                <a:gd name="connsiteY34" fmla="*/ 490643 h 676275"/>
                <a:gd name="connsiteX35" fmla="*/ 213466 w 676275"/>
                <a:gd name="connsiteY35" fmla="*/ 532553 h 676275"/>
                <a:gd name="connsiteX36" fmla="*/ 202036 w 676275"/>
                <a:gd name="connsiteY36" fmla="*/ 635423 h 676275"/>
                <a:gd name="connsiteX37" fmla="*/ 225848 w 676275"/>
                <a:gd name="connsiteY37" fmla="*/ 673523 h 676275"/>
                <a:gd name="connsiteX38" fmla="*/ 268711 w 676275"/>
                <a:gd name="connsiteY38" fmla="*/ 658283 h 676275"/>
                <a:gd name="connsiteX39" fmla="*/ 323003 w 676275"/>
                <a:gd name="connsiteY39" fmla="*/ 570653 h 676275"/>
                <a:gd name="connsiteX40" fmla="*/ 385868 w 676275"/>
                <a:gd name="connsiteY40" fmla="*/ 566843 h 676275"/>
                <a:gd name="connsiteX41" fmla="*/ 450638 w 676275"/>
                <a:gd name="connsiteY41" fmla="*/ 647806 h 676275"/>
                <a:gd name="connsiteX42" fmla="*/ 494453 w 676275"/>
                <a:gd name="connsiteY42" fmla="*/ 658283 h 676275"/>
                <a:gd name="connsiteX43" fmla="*/ 513503 w 676275"/>
                <a:gd name="connsiteY43" fmla="*/ 617326 h 676275"/>
                <a:gd name="connsiteX44" fmla="*/ 489691 w 676275"/>
                <a:gd name="connsiteY44" fmla="*/ 515408 h 676275"/>
                <a:gd name="connsiteX45" fmla="*/ 529696 w 676275"/>
                <a:gd name="connsiteY45" fmla="*/ 469688 h 676275"/>
                <a:gd name="connsiteX46" fmla="*/ 634471 w 676275"/>
                <a:gd name="connsiteY46" fmla="*/ 481118 h 676275"/>
                <a:gd name="connsiteX47" fmla="*/ 672571 w 676275"/>
                <a:gd name="connsiteY47" fmla="*/ 457306 h 676275"/>
                <a:gd name="connsiteX48" fmla="*/ 658283 w 676275"/>
                <a:gd name="connsiteY48" fmla="*/ 414443 h 676275"/>
                <a:gd name="connsiteX49" fmla="*/ 292523 w 676275"/>
                <a:gd name="connsiteY49" fmla="*/ 482071 h 676275"/>
                <a:gd name="connsiteX50" fmla="*/ 202036 w 676275"/>
                <a:gd name="connsiteY50" fmla="*/ 296333 h 676275"/>
                <a:gd name="connsiteX51" fmla="*/ 387773 w 676275"/>
                <a:gd name="connsiteY51" fmla="*/ 205846 h 676275"/>
                <a:gd name="connsiteX52" fmla="*/ 478261 w 676275"/>
                <a:gd name="connsiteY52" fmla="*/ 391583 h 676275"/>
                <a:gd name="connsiteX53" fmla="*/ 292523 w 676275"/>
                <a:gd name="connsiteY53" fmla="*/ 482071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76275" h="676275">
                  <a:moveTo>
                    <a:pt x="658283" y="414443"/>
                  </a:moveTo>
                  <a:lnTo>
                    <a:pt x="567796" y="358246"/>
                  </a:lnTo>
                  <a:cubicBezTo>
                    <a:pt x="567796" y="358246"/>
                    <a:pt x="567796" y="358246"/>
                    <a:pt x="566843" y="358246"/>
                  </a:cubicBezTo>
                  <a:cubicBezTo>
                    <a:pt x="567796" y="338243"/>
                    <a:pt x="566843" y="318241"/>
                    <a:pt x="563033" y="299191"/>
                  </a:cubicBezTo>
                  <a:cubicBezTo>
                    <a:pt x="563033" y="299191"/>
                    <a:pt x="563986" y="299191"/>
                    <a:pt x="563986" y="298238"/>
                  </a:cubicBezTo>
                  <a:lnTo>
                    <a:pt x="646853" y="231563"/>
                  </a:lnTo>
                  <a:cubicBezTo>
                    <a:pt x="659236" y="222038"/>
                    <a:pt x="663998" y="202036"/>
                    <a:pt x="657331" y="187748"/>
                  </a:cubicBezTo>
                  <a:cubicBezTo>
                    <a:pt x="650663" y="173461"/>
                    <a:pt x="631613" y="164888"/>
                    <a:pt x="616373" y="168698"/>
                  </a:cubicBezTo>
                  <a:lnTo>
                    <a:pt x="513503" y="192511"/>
                  </a:lnTo>
                  <a:cubicBezTo>
                    <a:pt x="512551" y="192511"/>
                    <a:pt x="511598" y="193463"/>
                    <a:pt x="511598" y="193463"/>
                  </a:cubicBezTo>
                  <a:cubicBezTo>
                    <a:pt x="499216" y="179176"/>
                    <a:pt x="484928" y="165841"/>
                    <a:pt x="468736" y="155363"/>
                  </a:cubicBezTo>
                  <a:cubicBezTo>
                    <a:pt x="468736" y="154411"/>
                    <a:pt x="468736" y="153458"/>
                    <a:pt x="469688" y="152506"/>
                  </a:cubicBezTo>
                  <a:lnTo>
                    <a:pt x="481118" y="46778"/>
                  </a:lnTo>
                  <a:cubicBezTo>
                    <a:pt x="483023" y="30586"/>
                    <a:pt x="472546" y="13441"/>
                    <a:pt x="457306" y="8678"/>
                  </a:cubicBezTo>
                  <a:cubicBezTo>
                    <a:pt x="442066" y="3916"/>
                    <a:pt x="423016" y="10583"/>
                    <a:pt x="414443" y="23918"/>
                  </a:cubicBezTo>
                  <a:lnTo>
                    <a:pt x="358246" y="114406"/>
                  </a:lnTo>
                  <a:cubicBezTo>
                    <a:pt x="358246" y="115358"/>
                    <a:pt x="357293" y="116311"/>
                    <a:pt x="357293" y="116311"/>
                  </a:cubicBezTo>
                  <a:cubicBezTo>
                    <a:pt x="338243" y="114406"/>
                    <a:pt x="318241" y="116311"/>
                    <a:pt x="300143" y="119168"/>
                  </a:cubicBezTo>
                  <a:cubicBezTo>
                    <a:pt x="300143" y="118216"/>
                    <a:pt x="299191" y="118216"/>
                    <a:pt x="299191" y="117263"/>
                  </a:cubicBezTo>
                  <a:lnTo>
                    <a:pt x="232516" y="34396"/>
                  </a:lnTo>
                  <a:cubicBezTo>
                    <a:pt x="222991" y="22013"/>
                    <a:pt x="202988" y="17251"/>
                    <a:pt x="188701" y="23918"/>
                  </a:cubicBezTo>
                  <a:cubicBezTo>
                    <a:pt x="174413" y="30586"/>
                    <a:pt x="165841" y="49636"/>
                    <a:pt x="169651" y="64876"/>
                  </a:cubicBezTo>
                  <a:lnTo>
                    <a:pt x="193463" y="168698"/>
                  </a:lnTo>
                  <a:cubicBezTo>
                    <a:pt x="193463" y="168698"/>
                    <a:pt x="193463" y="169651"/>
                    <a:pt x="193463" y="169651"/>
                  </a:cubicBezTo>
                  <a:cubicBezTo>
                    <a:pt x="178223" y="182033"/>
                    <a:pt x="164888" y="197273"/>
                    <a:pt x="153458" y="213466"/>
                  </a:cubicBezTo>
                  <a:cubicBezTo>
                    <a:pt x="153458" y="213466"/>
                    <a:pt x="152506" y="213466"/>
                    <a:pt x="152506" y="213466"/>
                  </a:cubicBezTo>
                  <a:lnTo>
                    <a:pt x="46778" y="202988"/>
                  </a:lnTo>
                  <a:cubicBezTo>
                    <a:pt x="30586" y="201083"/>
                    <a:pt x="13441" y="212513"/>
                    <a:pt x="8678" y="226801"/>
                  </a:cubicBezTo>
                  <a:cubicBezTo>
                    <a:pt x="3916" y="242041"/>
                    <a:pt x="10583" y="261091"/>
                    <a:pt x="23918" y="269663"/>
                  </a:cubicBezTo>
                  <a:lnTo>
                    <a:pt x="113453" y="324908"/>
                  </a:lnTo>
                  <a:cubicBezTo>
                    <a:pt x="111548" y="345863"/>
                    <a:pt x="112501" y="365866"/>
                    <a:pt x="116311" y="385868"/>
                  </a:cubicBezTo>
                  <a:lnTo>
                    <a:pt x="34396" y="451591"/>
                  </a:lnTo>
                  <a:cubicBezTo>
                    <a:pt x="22013" y="461116"/>
                    <a:pt x="17251" y="481118"/>
                    <a:pt x="24871" y="495406"/>
                  </a:cubicBezTo>
                  <a:cubicBezTo>
                    <a:pt x="31538" y="509693"/>
                    <a:pt x="50588" y="518266"/>
                    <a:pt x="65828" y="514456"/>
                  </a:cubicBezTo>
                  <a:lnTo>
                    <a:pt x="166793" y="490643"/>
                  </a:lnTo>
                  <a:cubicBezTo>
                    <a:pt x="180128" y="506836"/>
                    <a:pt x="196321" y="521123"/>
                    <a:pt x="213466" y="532553"/>
                  </a:cubicBezTo>
                  <a:lnTo>
                    <a:pt x="202036" y="635423"/>
                  </a:lnTo>
                  <a:cubicBezTo>
                    <a:pt x="200131" y="651616"/>
                    <a:pt x="211561" y="668761"/>
                    <a:pt x="225848" y="673523"/>
                  </a:cubicBezTo>
                  <a:cubicBezTo>
                    <a:pt x="241088" y="678286"/>
                    <a:pt x="260138" y="671618"/>
                    <a:pt x="268711" y="658283"/>
                  </a:cubicBezTo>
                  <a:lnTo>
                    <a:pt x="323003" y="570653"/>
                  </a:lnTo>
                  <a:cubicBezTo>
                    <a:pt x="343958" y="572558"/>
                    <a:pt x="365866" y="570653"/>
                    <a:pt x="385868" y="566843"/>
                  </a:cubicBezTo>
                  <a:lnTo>
                    <a:pt x="450638" y="647806"/>
                  </a:lnTo>
                  <a:cubicBezTo>
                    <a:pt x="460163" y="660188"/>
                    <a:pt x="480166" y="664951"/>
                    <a:pt x="494453" y="658283"/>
                  </a:cubicBezTo>
                  <a:cubicBezTo>
                    <a:pt x="508741" y="651616"/>
                    <a:pt x="517313" y="632566"/>
                    <a:pt x="513503" y="617326"/>
                  </a:cubicBezTo>
                  <a:lnTo>
                    <a:pt x="489691" y="515408"/>
                  </a:lnTo>
                  <a:cubicBezTo>
                    <a:pt x="504931" y="502073"/>
                    <a:pt x="518266" y="486833"/>
                    <a:pt x="529696" y="469688"/>
                  </a:cubicBezTo>
                  <a:lnTo>
                    <a:pt x="634471" y="481118"/>
                  </a:lnTo>
                  <a:cubicBezTo>
                    <a:pt x="650663" y="483023"/>
                    <a:pt x="667808" y="472546"/>
                    <a:pt x="672571" y="457306"/>
                  </a:cubicBezTo>
                  <a:cubicBezTo>
                    <a:pt x="678286" y="442066"/>
                    <a:pt x="671618" y="423016"/>
                    <a:pt x="658283" y="414443"/>
                  </a:cubicBezTo>
                  <a:close/>
                  <a:moveTo>
                    <a:pt x="292523" y="482071"/>
                  </a:moveTo>
                  <a:cubicBezTo>
                    <a:pt x="216323" y="455401"/>
                    <a:pt x="175366" y="372533"/>
                    <a:pt x="202036" y="296333"/>
                  </a:cubicBezTo>
                  <a:cubicBezTo>
                    <a:pt x="228706" y="220133"/>
                    <a:pt x="311573" y="179176"/>
                    <a:pt x="387773" y="205846"/>
                  </a:cubicBezTo>
                  <a:cubicBezTo>
                    <a:pt x="463973" y="232516"/>
                    <a:pt x="504931" y="315383"/>
                    <a:pt x="478261" y="391583"/>
                  </a:cubicBezTo>
                  <a:cubicBezTo>
                    <a:pt x="451591" y="468736"/>
                    <a:pt x="368723" y="508741"/>
                    <a:pt x="292523" y="482071"/>
                  </a:cubicBezTo>
                  <a:close/>
                </a:path>
              </a:pathLst>
            </a:custGeom>
            <a:solidFill>
              <a:schemeClr val="bg1">
                <a:lumMod val="95000"/>
              </a:schemeClr>
            </a:solid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59">
              <a:extLst>
                <a:ext uri="{FF2B5EF4-FFF2-40B4-BE49-F238E27FC236}">
                  <a16:creationId xmlns:a16="http://schemas.microsoft.com/office/drawing/2014/main" id="{6D0C69E2-C808-4434-AE68-A78A3EDCFF80}"/>
                </a:ext>
              </a:extLst>
            </p:cNvPr>
            <p:cNvSpPr>
              <a:spLocks noEditPoints="1"/>
            </p:cNvSpPr>
            <p:nvPr/>
          </p:nvSpPr>
          <p:spPr bwMode="gray">
            <a:xfrm>
              <a:off x="6546254" y="2711964"/>
              <a:ext cx="404776" cy="364298"/>
            </a:xfrm>
            <a:custGeom>
              <a:avLst/>
              <a:gdLst>
                <a:gd name="T0" fmla="*/ 158 w 182"/>
                <a:gd name="T1" fmla="*/ 63 h 163"/>
                <a:gd name="T2" fmla="*/ 138 w 182"/>
                <a:gd name="T3" fmla="*/ 72 h 163"/>
                <a:gd name="T4" fmla="*/ 93 w 182"/>
                <a:gd name="T5" fmla="*/ 51 h 163"/>
                <a:gd name="T6" fmla="*/ 103 w 182"/>
                <a:gd name="T7" fmla="*/ 36 h 163"/>
                <a:gd name="T8" fmla="*/ 109 w 182"/>
                <a:gd name="T9" fmla="*/ 37 h 163"/>
                <a:gd name="T10" fmla="*/ 127 w 182"/>
                <a:gd name="T11" fmla="*/ 18 h 163"/>
                <a:gd name="T12" fmla="*/ 109 w 182"/>
                <a:gd name="T13" fmla="*/ 0 h 163"/>
                <a:gd name="T14" fmla="*/ 90 w 182"/>
                <a:gd name="T15" fmla="*/ 16 h 163"/>
                <a:gd name="T16" fmla="*/ 50 w 182"/>
                <a:gd name="T17" fmla="*/ 21 h 163"/>
                <a:gd name="T18" fmla="*/ 35 w 182"/>
                <a:gd name="T19" fmla="*/ 12 h 163"/>
                <a:gd name="T20" fmla="*/ 19 w 182"/>
                <a:gd name="T21" fmla="*/ 28 h 163"/>
                <a:gd name="T22" fmla="*/ 30 w 182"/>
                <a:gd name="T23" fmla="*/ 44 h 163"/>
                <a:gd name="T24" fmla="*/ 28 w 182"/>
                <a:gd name="T25" fmla="*/ 97 h 163"/>
                <a:gd name="T26" fmla="*/ 0 w 182"/>
                <a:gd name="T27" fmla="*/ 130 h 163"/>
                <a:gd name="T28" fmla="*/ 32 w 182"/>
                <a:gd name="T29" fmla="*/ 163 h 163"/>
                <a:gd name="T30" fmla="*/ 65 w 182"/>
                <a:gd name="T31" fmla="*/ 130 h 163"/>
                <a:gd name="T32" fmla="*/ 65 w 182"/>
                <a:gd name="T33" fmla="*/ 128 h 163"/>
                <a:gd name="T34" fmla="*/ 137 w 182"/>
                <a:gd name="T35" fmla="*/ 100 h 163"/>
                <a:gd name="T36" fmla="*/ 158 w 182"/>
                <a:gd name="T37" fmla="*/ 111 h 163"/>
                <a:gd name="T38" fmla="*/ 182 w 182"/>
                <a:gd name="T39" fmla="*/ 87 h 163"/>
                <a:gd name="T40" fmla="*/ 158 w 182"/>
                <a:gd name="T41" fmla="*/ 63 h 163"/>
                <a:gd name="T42" fmla="*/ 48 w 182"/>
                <a:gd name="T43" fmla="*/ 101 h 163"/>
                <a:gd name="T44" fmla="*/ 38 w 182"/>
                <a:gd name="T45" fmla="*/ 97 h 163"/>
                <a:gd name="T46" fmla="*/ 40 w 182"/>
                <a:gd name="T47" fmla="*/ 44 h 163"/>
                <a:gd name="T48" fmla="*/ 47 w 182"/>
                <a:gd name="T49" fmla="*/ 40 h 163"/>
                <a:gd name="T50" fmla="*/ 79 w 182"/>
                <a:gd name="T51" fmla="*/ 55 h 163"/>
                <a:gd name="T52" fmla="*/ 48 w 182"/>
                <a:gd name="T53" fmla="*/ 101 h 163"/>
                <a:gd name="T54" fmla="*/ 53 w 182"/>
                <a:gd name="T55" fmla="*/ 31 h 163"/>
                <a:gd name="T56" fmla="*/ 92 w 182"/>
                <a:gd name="T57" fmla="*/ 26 h 163"/>
                <a:gd name="T58" fmla="*/ 95 w 182"/>
                <a:gd name="T59" fmla="*/ 31 h 163"/>
                <a:gd name="T60" fmla="*/ 84 w 182"/>
                <a:gd name="T61" fmla="*/ 46 h 163"/>
                <a:gd name="T62" fmla="*/ 53 w 182"/>
                <a:gd name="T63" fmla="*/ 31 h 163"/>
                <a:gd name="T64" fmla="*/ 63 w 182"/>
                <a:gd name="T65" fmla="*/ 118 h 163"/>
                <a:gd name="T66" fmla="*/ 56 w 182"/>
                <a:gd name="T67" fmla="*/ 107 h 163"/>
                <a:gd name="T68" fmla="*/ 88 w 182"/>
                <a:gd name="T69" fmla="*/ 59 h 163"/>
                <a:gd name="T70" fmla="*/ 134 w 182"/>
                <a:gd name="T71" fmla="*/ 81 h 163"/>
                <a:gd name="T72" fmla="*/ 133 w 182"/>
                <a:gd name="T73" fmla="*/ 87 h 163"/>
                <a:gd name="T74" fmla="*/ 134 w 182"/>
                <a:gd name="T75" fmla="*/ 91 h 163"/>
                <a:gd name="T76" fmla="*/ 63 w 182"/>
                <a:gd name="T77" fmla="*/ 11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63">
                  <a:moveTo>
                    <a:pt x="158" y="63"/>
                  </a:moveTo>
                  <a:cubicBezTo>
                    <a:pt x="150" y="63"/>
                    <a:pt x="143" y="66"/>
                    <a:pt x="138" y="72"/>
                  </a:cubicBezTo>
                  <a:cubicBezTo>
                    <a:pt x="93" y="51"/>
                    <a:pt x="93" y="51"/>
                    <a:pt x="93" y="51"/>
                  </a:cubicBezTo>
                  <a:cubicBezTo>
                    <a:pt x="103" y="36"/>
                    <a:pt x="103" y="36"/>
                    <a:pt x="103" y="36"/>
                  </a:cubicBezTo>
                  <a:cubicBezTo>
                    <a:pt x="105" y="37"/>
                    <a:pt x="107" y="37"/>
                    <a:pt x="109" y="37"/>
                  </a:cubicBezTo>
                  <a:cubicBezTo>
                    <a:pt x="119" y="37"/>
                    <a:pt x="127" y="29"/>
                    <a:pt x="127" y="18"/>
                  </a:cubicBezTo>
                  <a:cubicBezTo>
                    <a:pt x="127" y="8"/>
                    <a:pt x="119" y="0"/>
                    <a:pt x="109" y="0"/>
                  </a:cubicBezTo>
                  <a:cubicBezTo>
                    <a:pt x="99" y="0"/>
                    <a:pt x="91" y="7"/>
                    <a:pt x="90" y="16"/>
                  </a:cubicBezTo>
                  <a:cubicBezTo>
                    <a:pt x="50" y="21"/>
                    <a:pt x="50" y="21"/>
                    <a:pt x="50" y="21"/>
                  </a:cubicBezTo>
                  <a:cubicBezTo>
                    <a:pt x="48" y="16"/>
                    <a:pt x="42" y="12"/>
                    <a:pt x="35" y="12"/>
                  </a:cubicBezTo>
                  <a:cubicBezTo>
                    <a:pt x="26" y="12"/>
                    <a:pt x="19" y="19"/>
                    <a:pt x="19" y="28"/>
                  </a:cubicBezTo>
                  <a:cubicBezTo>
                    <a:pt x="19" y="36"/>
                    <a:pt x="24" y="42"/>
                    <a:pt x="30" y="44"/>
                  </a:cubicBezTo>
                  <a:cubicBezTo>
                    <a:pt x="28" y="97"/>
                    <a:pt x="28" y="97"/>
                    <a:pt x="28" y="97"/>
                  </a:cubicBezTo>
                  <a:cubicBezTo>
                    <a:pt x="12" y="99"/>
                    <a:pt x="0" y="113"/>
                    <a:pt x="0" y="130"/>
                  </a:cubicBezTo>
                  <a:cubicBezTo>
                    <a:pt x="0" y="148"/>
                    <a:pt x="14" y="163"/>
                    <a:pt x="32" y="163"/>
                  </a:cubicBezTo>
                  <a:cubicBezTo>
                    <a:pt x="51" y="163"/>
                    <a:pt x="65" y="148"/>
                    <a:pt x="65" y="130"/>
                  </a:cubicBezTo>
                  <a:cubicBezTo>
                    <a:pt x="65" y="129"/>
                    <a:pt x="65" y="128"/>
                    <a:pt x="65" y="128"/>
                  </a:cubicBezTo>
                  <a:cubicBezTo>
                    <a:pt x="137" y="100"/>
                    <a:pt x="137" y="100"/>
                    <a:pt x="137" y="100"/>
                  </a:cubicBezTo>
                  <a:cubicBezTo>
                    <a:pt x="141" y="107"/>
                    <a:pt x="149" y="111"/>
                    <a:pt x="158" y="111"/>
                  </a:cubicBezTo>
                  <a:cubicBezTo>
                    <a:pt x="171" y="111"/>
                    <a:pt x="182" y="100"/>
                    <a:pt x="182" y="87"/>
                  </a:cubicBezTo>
                  <a:cubicBezTo>
                    <a:pt x="182" y="74"/>
                    <a:pt x="171" y="63"/>
                    <a:pt x="158" y="63"/>
                  </a:cubicBezTo>
                  <a:close/>
                  <a:moveTo>
                    <a:pt x="48" y="101"/>
                  </a:moveTo>
                  <a:cubicBezTo>
                    <a:pt x="45" y="99"/>
                    <a:pt x="42" y="98"/>
                    <a:pt x="38" y="97"/>
                  </a:cubicBezTo>
                  <a:cubicBezTo>
                    <a:pt x="40" y="44"/>
                    <a:pt x="40" y="44"/>
                    <a:pt x="40" y="44"/>
                  </a:cubicBezTo>
                  <a:cubicBezTo>
                    <a:pt x="43" y="43"/>
                    <a:pt x="45" y="42"/>
                    <a:pt x="47" y="40"/>
                  </a:cubicBezTo>
                  <a:cubicBezTo>
                    <a:pt x="79" y="55"/>
                    <a:pt x="79" y="55"/>
                    <a:pt x="79" y="55"/>
                  </a:cubicBezTo>
                  <a:lnTo>
                    <a:pt x="48" y="101"/>
                  </a:lnTo>
                  <a:close/>
                  <a:moveTo>
                    <a:pt x="53" y="31"/>
                  </a:moveTo>
                  <a:cubicBezTo>
                    <a:pt x="92" y="26"/>
                    <a:pt x="92" y="26"/>
                    <a:pt x="92" y="26"/>
                  </a:cubicBezTo>
                  <a:cubicBezTo>
                    <a:pt x="92" y="28"/>
                    <a:pt x="93" y="29"/>
                    <a:pt x="95" y="31"/>
                  </a:cubicBezTo>
                  <a:cubicBezTo>
                    <a:pt x="84" y="46"/>
                    <a:pt x="84" y="46"/>
                    <a:pt x="84" y="46"/>
                  </a:cubicBezTo>
                  <a:lnTo>
                    <a:pt x="53" y="31"/>
                  </a:lnTo>
                  <a:close/>
                  <a:moveTo>
                    <a:pt x="63" y="118"/>
                  </a:moveTo>
                  <a:cubicBezTo>
                    <a:pt x="61" y="114"/>
                    <a:pt x="59" y="110"/>
                    <a:pt x="56" y="107"/>
                  </a:cubicBezTo>
                  <a:cubicBezTo>
                    <a:pt x="88" y="59"/>
                    <a:pt x="88" y="59"/>
                    <a:pt x="88" y="59"/>
                  </a:cubicBezTo>
                  <a:cubicBezTo>
                    <a:pt x="134" y="81"/>
                    <a:pt x="134" y="81"/>
                    <a:pt x="134" y="81"/>
                  </a:cubicBezTo>
                  <a:cubicBezTo>
                    <a:pt x="133" y="83"/>
                    <a:pt x="133" y="85"/>
                    <a:pt x="133" y="87"/>
                  </a:cubicBezTo>
                  <a:cubicBezTo>
                    <a:pt x="133" y="88"/>
                    <a:pt x="133" y="90"/>
                    <a:pt x="134" y="91"/>
                  </a:cubicBezTo>
                  <a:lnTo>
                    <a:pt x="63"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699236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27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856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85376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02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21781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191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596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654870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3E399A-335A-4C57-8945-E9EA59B22114}"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8/15/2025</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Slide Number Placeholder 8"/>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59607C-25EC-464D-BE42-5ACE45351E77}"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3753381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8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472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A782-EFDD-49E4-B8DE-5E2BF6A37C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9FA9B7-0B3C-4E51-BBBA-868683B5C4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2A801C-F1D2-452C-910B-B70F3AFB56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033A91-7C4E-41E6-BBF8-FB176486C3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2B3586-B3CD-4552-B3D4-CC3078E018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274D1D-05B0-430E-9EF8-04F40E10EFEB}"/>
              </a:ext>
            </a:extLst>
          </p:cNvPr>
          <p:cNvSpPr>
            <a:spLocks noGrp="1"/>
          </p:cNvSpPr>
          <p:nvPr>
            <p:ph type="dt" sz="half" idx="10"/>
          </p:nvPr>
        </p:nvSpPr>
        <p:spPr/>
        <p:txBody>
          <a:bodyPr/>
          <a:lstStyle/>
          <a:p>
            <a:fld id="{96E4DBBD-6AE0-4572-8252-66955A239A6B}" type="datetimeFigureOut">
              <a:rPr lang="en-US" smtClean="0"/>
              <a:t>8/15/2025</a:t>
            </a:fld>
            <a:endParaRPr lang="en-US"/>
          </a:p>
        </p:txBody>
      </p:sp>
      <p:sp>
        <p:nvSpPr>
          <p:cNvPr id="8" name="Footer Placeholder 7">
            <a:extLst>
              <a:ext uri="{FF2B5EF4-FFF2-40B4-BE49-F238E27FC236}">
                <a16:creationId xmlns:a16="http://schemas.microsoft.com/office/drawing/2014/main" id="{9ABC3B3D-B3A4-4D8B-BE03-A3EA96DD79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0C41AE-63A1-45EB-A419-74B1D7767A6A}"/>
              </a:ext>
            </a:extLst>
          </p:cNvPr>
          <p:cNvSpPr>
            <a:spLocks noGrp="1"/>
          </p:cNvSpPr>
          <p:nvPr>
            <p:ph type="sldNum" sz="quarter" idx="12"/>
          </p:nvPr>
        </p:nvSpPr>
        <p:spPr/>
        <p:txBody>
          <a:bodyPr/>
          <a:lstStyle/>
          <a:p>
            <a:fld id="{028AFE76-A7C6-4FF6-BF1A-57186A21516E}" type="slidenum">
              <a:rPr lang="en-US" smtClean="0"/>
              <a:t>‹#›</a:t>
            </a:fld>
            <a:endParaRPr lang="en-US"/>
          </a:p>
        </p:txBody>
      </p:sp>
    </p:spTree>
    <p:extLst>
      <p:ext uri="{BB962C8B-B14F-4D97-AF65-F5344CB8AC3E}">
        <p14:creationId xmlns:p14="http://schemas.microsoft.com/office/powerpoint/2010/main" val="383206691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3E9B-171E-4684-B475-FB025A1B0B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DC6B46-A943-4806-BEC9-CE7212039A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C1F37-4876-4006-89E8-9D383F8D2EB7}"/>
              </a:ext>
            </a:extLst>
          </p:cNvPr>
          <p:cNvSpPr>
            <a:spLocks noGrp="1"/>
          </p:cNvSpPr>
          <p:nvPr>
            <p:ph type="dt" sz="half" idx="10"/>
          </p:nvPr>
        </p:nvSpPr>
        <p:spPr/>
        <p:txBody>
          <a:bodyPr/>
          <a:lstStyle/>
          <a:p>
            <a:fld id="{B6956ED6-033A-4C54-940C-5F130D0F7123}" type="datetimeFigureOut">
              <a:rPr lang="en-US" smtClean="0"/>
              <a:t>8/15/2025</a:t>
            </a:fld>
            <a:endParaRPr lang="en-US"/>
          </a:p>
        </p:txBody>
      </p:sp>
      <p:sp>
        <p:nvSpPr>
          <p:cNvPr id="5" name="Footer Placeholder 4">
            <a:extLst>
              <a:ext uri="{FF2B5EF4-FFF2-40B4-BE49-F238E27FC236}">
                <a16:creationId xmlns:a16="http://schemas.microsoft.com/office/drawing/2014/main" id="{106A2694-365E-4740-ABA0-1028D0A92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F5EB7-D14C-47EB-97F1-A63BA09B79B8}"/>
              </a:ext>
            </a:extLst>
          </p:cNvPr>
          <p:cNvSpPr>
            <a:spLocks noGrp="1"/>
          </p:cNvSpPr>
          <p:nvPr>
            <p:ph type="sldNum" sz="quarter" idx="12"/>
          </p:nvPr>
        </p:nvSpPr>
        <p:spPr/>
        <p:txBody>
          <a:bodyPr/>
          <a:lstStyle/>
          <a:p>
            <a:fld id="{E21E0F39-8075-44BF-8357-7BC9ECD68033}" type="slidenum">
              <a:rPr lang="en-US" smtClean="0"/>
              <a:t>‹#›</a:t>
            </a:fld>
            <a:endParaRPr lang="en-US"/>
          </a:p>
        </p:txBody>
      </p:sp>
    </p:spTree>
    <p:extLst>
      <p:ext uri="{BB962C8B-B14F-4D97-AF65-F5344CB8AC3E}">
        <p14:creationId xmlns:p14="http://schemas.microsoft.com/office/powerpoint/2010/main" val="416788838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8488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3" name="Footer Placeholder 3">
            <a:extLst>
              <a:ext uri="{FF2B5EF4-FFF2-40B4-BE49-F238E27FC236}">
                <a16:creationId xmlns:a16="http://schemas.microsoft.com/office/drawing/2014/main" id="{EE2DD52C-2A88-BFC0-6C76-118685B1E107}"/>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3701613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11116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895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Footer Placeholder 3">
            <a:extLst>
              <a:ext uri="{FF2B5EF4-FFF2-40B4-BE49-F238E27FC236}">
                <a16:creationId xmlns:a16="http://schemas.microsoft.com/office/drawing/2014/main" id="{21891B8F-3099-DACB-025A-0AD7392BE335}"/>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1073088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1949809"/>
            <a:ext cx="6645940" cy="553998"/>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2714625"/>
            <a:ext cx="66459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Freeform: Shape 5">
            <a:extLst>
              <a:ext uri="{FF2B5EF4-FFF2-40B4-BE49-F238E27FC236}">
                <a16:creationId xmlns:a16="http://schemas.microsoft.com/office/drawing/2014/main" id="{B36F08FA-0F52-8345-3CE5-3D8AB886BEE3}"/>
              </a:ext>
            </a:extLst>
          </p:cNvPr>
          <p:cNvSpPr/>
          <p:nvPr userDrawn="1"/>
        </p:nvSpPr>
        <p:spPr bwMode="auto">
          <a:xfrm>
            <a:off x="4356050" y="0"/>
            <a:ext cx="7835951" cy="6858000"/>
          </a:xfrm>
          <a:custGeom>
            <a:avLst/>
            <a:gdLst>
              <a:gd name="connsiteX0" fmla="*/ 6456948 w 7835951"/>
              <a:gd name="connsiteY0" fmla="*/ 0 h 6858000"/>
              <a:gd name="connsiteX1" fmla="*/ 7835951 w 7835951"/>
              <a:gd name="connsiteY1" fmla="*/ 0 h 6858000"/>
              <a:gd name="connsiteX2" fmla="*/ 7835951 w 7835951"/>
              <a:gd name="connsiteY2" fmla="*/ 6858000 h 6858000"/>
              <a:gd name="connsiteX3" fmla="*/ 0 w 7835951"/>
              <a:gd name="connsiteY3" fmla="*/ 6858000 h 6858000"/>
              <a:gd name="connsiteX4" fmla="*/ 24566 w 7835951"/>
              <a:gd name="connsiteY4" fmla="*/ 6807911 h 6858000"/>
              <a:gd name="connsiteX5" fmla="*/ 1204779 w 7835951"/>
              <a:gd name="connsiteY5" fmla="*/ 5932967 h 6858000"/>
              <a:gd name="connsiteX6" fmla="*/ 3629002 w 7835951"/>
              <a:gd name="connsiteY6" fmla="*/ 5688419 h 6858000"/>
              <a:gd name="connsiteX7" fmla="*/ 4883644 w 7835951"/>
              <a:gd name="connsiteY7" fmla="*/ 4540102 h 6858000"/>
              <a:gd name="connsiteX8" fmla="*/ 5787411 w 7835951"/>
              <a:gd name="connsiteY8" fmla="*/ 3987209 h 6858000"/>
              <a:gd name="connsiteX9" fmla="*/ 5819309 w 7835951"/>
              <a:gd name="connsiteY9" fmla="*/ 2264735 h 6858000"/>
              <a:gd name="connsiteX10" fmla="*/ 6489160 w 7835951"/>
              <a:gd name="connsiteY10" fmla="*/ 1020726 h 6858000"/>
              <a:gd name="connsiteX11" fmla="*/ 6449039 w 7835951"/>
              <a:gd name="connsiteY11" fmla="*/ 306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951" h="6858000">
                <a:moveTo>
                  <a:pt x="6456948" y="0"/>
                </a:moveTo>
                <a:lnTo>
                  <a:pt x="7835951" y="0"/>
                </a:lnTo>
                <a:lnTo>
                  <a:pt x="7835951" y="6858000"/>
                </a:lnTo>
                <a:lnTo>
                  <a:pt x="0" y="6858000"/>
                </a:lnTo>
                <a:lnTo>
                  <a:pt x="24566" y="6807911"/>
                </a:lnTo>
                <a:cubicBezTo>
                  <a:pt x="193690" y="6519752"/>
                  <a:pt x="751566" y="6101759"/>
                  <a:pt x="1204779" y="5932967"/>
                </a:cubicBezTo>
                <a:cubicBezTo>
                  <a:pt x="1809063" y="5707911"/>
                  <a:pt x="3015858" y="5920563"/>
                  <a:pt x="3629002" y="5688419"/>
                </a:cubicBezTo>
                <a:cubicBezTo>
                  <a:pt x="4242146" y="5456275"/>
                  <a:pt x="4523909" y="4823637"/>
                  <a:pt x="4883644" y="4540102"/>
                </a:cubicBezTo>
                <a:cubicBezTo>
                  <a:pt x="5243379" y="4256567"/>
                  <a:pt x="5631467" y="4366437"/>
                  <a:pt x="5787411" y="3987209"/>
                </a:cubicBezTo>
                <a:cubicBezTo>
                  <a:pt x="5943355" y="3607981"/>
                  <a:pt x="5702351" y="2759149"/>
                  <a:pt x="5819309" y="2264735"/>
                </a:cubicBezTo>
                <a:cubicBezTo>
                  <a:pt x="5936267" y="1770321"/>
                  <a:pt x="6359797" y="1431852"/>
                  <a:pt x="6489160" y="1020726"/>
                </a:cubicBezTo>
                <a:cubicBezTo>
                  <a:pt x="6586182" y="712382"/>
                  <a:pt x="6400113" y="311334"/>
                  <a:pt x="6449039" y="30651"/>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EBC89136-66AC-399A-1CCC-9A10FDBD0070}"/>
              </a:ext>
            </a:extLst>
          </p:cNvPr>
          <p:cNvGrpSpPr/>
          <p:nvPr userDrawn="1"/>
        </p:nvGrpSpPr>
        <p:grpSpPr>
          <a:xfrm>
            <a:off x="6396353" y="981558"/>
            <a:ext cx="4979218" cy="4894884"/>
            <a:chOff x="7204081" y="2165647"/>
            <a:chExt cx="4171490" cy="4100837"/>
          </a:xfrm>
        </p:grpSpPr>
        <p:sp>
          <p:nvSpPr>
            <p:cNvPr id="10" name="Graphic 153">
              <a:extLst>
                <a:ext uri="{FF2B5EF4-FFF2-40B4-BE49-F238E27FC236}">
                  <a16:creationId xmlns:a16="http://schemas.microsoft.com/office/drawing/2014/main" id="{064EF612-9DBC-05CF-7A5C-29A419795778}"/>
                </a:ext>
              </a:extLst>
            </p:cNvPr>
            <p:cNvSpPr/>
            <p:nvPr/>
          </p:nvSpPr>
          <p:spPr>
            <a:xfrm>
              <a:off x="11141190" y="3670304"/>
              <a:ext cx="150532" cy="208413"/>
            </a:xfrm>
            <a:custGeom>
              <a:avLst/>
              <a:gdLst>
                <a:gd name="connsiteX0" fmla="*/ 37454 w 83920"/>
                <a:gd name="connsiteY0" fmla="*/ 3441 h 116188"/>
                <a:gd name="connsiteX1" fmla="*/ 2057 w 83920"/>
                <a:gd name="connsiteY1" fmla="*/ 51293 h 116188"/>
                <a:gd name="connsiteX2" fmla="*/ 1402 w 83920"/>
                <a:gd name="connsiteY2" fmla="*/ 59159 h 116188"/>
                <a:gd name="connsiteX3" fmla="*/ 36143 w 83920"/>
                <a:gd name="connsiteY3" fmla="*/ 112255 h 116188"/>
                <a:gd name="connsiteX4" fmla="*/ 46632 w 83920"/>
                <a:gd name="connsiteY4" fmla="*/ 112255 h 116188"/>
                <a:gd name="connsiteX5" fmla="*/ 82029 w 83920"/>
                <a:gd name="connsiteY5" fmla="*/ 59815 h 116188"/>
                <a:gd name="connsiteX6" fmla="*/ 81373 w 83920"/>
                <a:gd name="connsiteY6" fmla="*/ 51949 h 116188"/>
                <a:gd name="connsiteX7" fmla="*/ 46632 w 83920"/>
                <a:gd name="connsiteY7" fmla="*/ 3441 h 116188"/>
                <a:gd name="connsiteX8" fmla="*/ 37454 w 83920"/>
                <a:gd name="connsiteY8" fmla="*/ 3441 h 11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20" h="116188">
                  <a:moveTo>
                    <a:pt x="37454" y="3441"/>
                  </a:moveTo>
                  <a:cubicBezTo>
                    <a:pt x="30899" y="23106"/>
                    <a:pt x="17789" y="39494"/>
                    <a:pt x="2057" y="51293"/>
                  </a:cubicBezTo>
                  <a:cubicBezTo>
                    <a:pt x="-565" y="53260"/>
                    <a:pt x="-565" y="57193"/>
                    <a:pt x="1402" y="59159"/>
                  </a:cubicBezTo>
                  <a:cubicBezTo>
                    <a:pt x="17134" y="73580"/>
                    <a:pt x="29588" y="91279"/>
                    <a:pt x="36143" y="112255"/>
                  </a:cubicBezTo>
                  <a:cubicBezTo>
                    <a:pt x="37454" y="117499"/>
                    <a:pt x="44665" y="117499"/>
                    <a:pt x="46632" y="112255"/>
                  </a:cubicBezTo>
                  <a:cubicBezTo>
                    <a:pt x="53842" y="91934"/>
                    <a:pt x="66297" y="73580"/>
                    <a:pt x="82029" y="59815"/>
                  </a:cubicBezTo>
                  <a:cubicBezTo>
                    <a:pt x="84651" y="57848"/>
                    <a:pt x="84651" y="53260"/>
                    <a:pt x="81373" y="51949"/>
                  </a:cubicBezTo>
                  <a:cubicBezTo>
                    <a:pt x="64986" y="40150"/>
                    <a:pt x="53187" y="23106"/>
                    <a:pt x="46632" y="3441"/>
                  </a:cubicBezTo>
                  <a:cubicBezTo>
                    <a:pt x="45976" y="-1147"/>
                    <a:pt x="39421" y="-1147"/>
                    <a:pt x="37454" y="3441"/>
                  </a:cubicBezTo>
                  <a:close/>
                </a:path>
              </a:pathLst>
            </a:custGeom>
            <a:solidFill>
              <a:srgbClr val="FFE192"/>
            </a:solidFill>
            <a:ln w="6503" cap="flat">
              <a:noFill/>
              <a:prstDash val="solid"/>
              <a:miter/>
            </a:ln>
          </p:spPr>
          <p:txBody>
            <a:bodyPr rtlCol="0" anchor="ctr"/>
            <a:lstStyle/>
            <a:p>
              <a:pPr defTabSz="914367"/>
              <a:endParaRPr lang="en-US" sz="1765"/>
            </a:p>
          </p:txBody>
        </p:sp>
        <p:grpSp>
          <p:nvGrpSpPr>
            <p:cNvPr id="11" name="Group 10">
              <a:extLst>
                <a:ext uri="{FF2B5EF4-FFF2-40B4-BE49-F238E27FC236}">
                  <a16:creationId xmlns:a16="http://schemas.microsoft.com/office/drawing/2014/main" id="{695B38FC-8085-2820-14F9-E6D7F009B4CD}"/>
                </a:ext>
              </a:extLst>
            </p:cNvPr>
            <p:cNvGrpSpPr/>
            <p:nvPr/>
          </p:nvGrpSpPr>
          <p:grpSpPr>
            <a:xfrm>
              <a:off x="8809304" y="2778011"/>
              <a:ext cx="299991" cy="284702"/>
              <a:chOff x="9044901" y="2768477"/>
              <a:chExt cx="299991" cy="284702"/>
            </a:xfrm>
          </p:grpSpPr>
          <p:sp>
            <p:nvSpPr>
              <p:cNvPr id="48" name="Graphic 153">
                <a:extLst>
                  <a:ext uri="{FF2B5EF4-FFF2-40B4-BE49-F238E27FC236}">
                    <a16:creationId xmlns:a16="http://schemas.microsoft.com/office/drawing/2014/main" id="{AF8124D3-CE05-9BB7-F823-20DB46F04C50}"/>
                  </a:ext>
                </a:extLst>
              </p:cNvPr>
              <p:cNvSpPr/>
              <p:nvPr/>
            </p:nvSpPr>
            <p:spPr>
              <a:xfrm>
                <a:off x="9194360" y="2768477"/>
                <a:ext cx="150532" cy="208860"/>
              </a:xfrm>
              <a:custGeom>
                <a:avLst/>
                <a:gdLst>
                  <a:gd name="connsiteX0" fmla="*/ 37454 w 83920"/>
                  <a:gd name="connsiteY0" fmla="*/ 3691 h 116437"/>
                  <a:gd name="connsiteX1" fmla="*/ 2057 w 83920"/>
                  <a:gd name="connsiteY1" fmla="*/ 51543 h 116437"/>
                  <a:gd name="connsiteX2" fmla="*/ 1402 w 83920"/>
                  <a:gd name="connsiteY2" fmla="*/ 59409 h 116437"/>
                  <a:gd name="connsiteX3" fmla="*/ 36143 w 83920"/>
                  <a:gd name="connsiteY3" fmla="*/ 112505 h 116437"/>
                  <a:gd name="connsiteX4" fmla="*/ 46632 w 83920"/>
                  <a:gd name="connsiteY4" fmla="*/ 112505 h 116437"/>
                  <a:gd name="connsiteX5" fmla="*/ 82029 w 83920"/>
                  <a:gd name="connsiteY5" fmla="*/ 60065 h 116437"/>
                  <a:gd name="connsiteX6" fmla="*/ 81373 w 83920"/>
                  <a:gd name="connsiteY6" fmla="*/ 52199 h 116437"/>
                  <a:gd name="connsiteX7" fmla="*/ 46632 w 83920"/>
                  <a:gd name="connsiteY7" fmla="*/ 3691 h 116437"/>
                  <a:gd name="connsiteX8" fmla="*/ 37454 w 83920"/>
                  <a:gd name="connsiteY8" fmla="*/ 3691 h 11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20" h="116437">
                    <a:moveTo>
                      <a:pt x="37454" y="3691"/>
                    </a:moveTo>
                    <a:cubicBezTo>
                      <a:pt x="30899" y="23356"/>
                      <a:pt x="17789" y="39744"/>
                      <a:pt x="2057" y="51543"/>
                    </a:cubicBezTo>
                    <a:cubicBezTo>
                      <a:pt x="-565" y="53510"/>
                      <a:pt x="-565" y="57443"/>
                      <a:pt x="1402" y="59409"/>
                    </a:cubicBezTo>
                    <a:cubicBezTo>
                      <a:pt x="17134" y="73830"/>
                      <a:pt x="29588" y="91529"/>
                      <a:pt x="36143" y="112505"/>
                    </a:cubicBezTo>
                    <a:cubicBezTo>
                      <a:pt x="37454" y="117749"/>
                      <a:pt x="44665" y="117749"/>
                      <a:pt x="46632" y="112505"/>
                    </a:cubicBezTo>
                    <a:cubicBezTo>
                      <a:pt x="53842" y="92184"/>
                      <a:pt x="66297" y="73830"/>
                      <a:pt x="82029" y="60065"/>
                    </a:cubicBezTo>
                    <a:cubicBezTo>
                      <a:pt x="84651" y="58098"/>
                      <a:pt x="84651" y="53510"/>
                      <a:pt x="81373" y="52199"/>
                    </a:cubicBezTo>
                    <a:cubicBezTo>
                      <a:pt x="64986" y="40399"/>
                      <a:pt x="53187" y="23356"/>
                      <a:pt x="46632" y="3691"/>
                    </a:cubicBezTo>
                    <a:cubicBezTo>
                      <a:pt x="45976" y="-897"/>
                      <a:pt x="39421" y="-1553"/>
                      <a:pt x="37454" y="3691"/>
                    </a:cubicBezTo>
                    <a:close/>
                  </a:path>
                </a:pathLst>
              </a:custGeom>
              <a:solidFill>
                <a:srgbClr val="FFE192"/>
              </a:solidFill>
              <a:ln w="6503" cap="flat">
                <a:noFill/>
                <a:prstDash val="solid"/>
                <a:miter/>
              </a:ln>
            </p:spPr>
            <p:txBody>
              <a:bodyPr rtlCol="0" anchor="ctr"/>
              <a:lstStyle/>
              <a:p>
                <a:pPr defTabSz="914367"/>
                <a:endParaRPr lang="en-US" sz="1765"/>
              </a:p>
            </p:txBody>
          </p:sp>
          <p:sp>
            <p:nvSpPr>
              <p:cNvPr id="49" name="Graphic 153">
                <a:extLst>
                  <a:ext uri="{FF2B5EF4-FFF2-40B4-BE49-F238E27FC236}">
                    <a16:creationId xmlns:a16="http://schemas.microsoft.com/office/drawing/2014/main" id="{ED510737-ABE9-B210-D452-3E776A3107B6}"/>
                  </a:ext>
                </a:extLst>
              </p:cNvPr>
              <p:cNvSpPr/>
              <p:nvPr/>
            </p:nvSpPr>
            <p:spPr>
              <a:xfrm>
                <a:off x="9044901" y="2909276"/>
                <a:ext cx="104060" cy="143903"/>
              </a:xfrm>
              <a:custGeom>
                <a:avLst/>
                <a:gdLst>
                  <a:gd name="connsiteX0" fmla="*/ 25729 w 58012"/>
                  <a:gd name="connsiteY0" fmla="*/ 2547 h 80224"/>
                  <a:gd name="connsiteX1" fmla="*/ 1475 w 58012"/>
                  <a:gd name="connsiteY1" fmla="*/ 35322 h 80224"/>
                  <a:gd name="connsiteX2" fmla="*/ 1475 w 58012"/>
                  <a:gd name="connsiteY2" fmla="*/ 41222 h 80224"/>
                  <a:gd name="connsiteX3" fmla="*/ 25073 w 58012"/>
                  <a:gd name="connsiteY3" fmla="*/ 77274 h 80224"/>
                  <a:gd name="connsiteX4" fmla="*/ 32284 w 58012"/>
                  <a:gd name="connsiteY4" fmla="*/ 77274 h 80224"/>
                  <a:gd name="connsiteX5" fmla="*/ 56537 w 58012"/>
                  <a:gd name="connsiteY5" fmla="*/ 41222 h 80224"/>
                  <a:gd name="connsiteX6" fmla="*/ 56537 w 58012"/>
                  <a:gd name="connsiteY6" fmla="*/ 35322 h 80224"/>
                  <a:gd name="connsiteX7" fmla="*/ 32939 w 58012"/>
                  <a:gd name="connsiteY7" fmla="*/ 1891 h 80224"/>
                  <a:gd name="connsiteX8" fmla="*/ 25729 w 58012"/>
                  <a:gd name="connsiteY8" fmla="*/ 2547 h 8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12" h="80224">
                    <a:moveTo>
                      <a:pt x="25729" y="2547"/>
                    </a:moveTo>
                    <a:cubicBezTo>
                      <a:pt x="21140" y="16313"/>
                      <a:pt x="12618" y="27456"/>
                      <a:pt x="1475" y="35322"/>
                    </a:cubicBezTo>
                    <a:cubicBezTo>
                      <a:pt x="-492" y="36633"/>
                      <a:pt x="-492" y="39911"/>
                      <a:pt x="1475" y="41222"/>
                    </a:cubicBezTo>
                    <a:cubicBezTo>
                      <a:pt x="11963" y="51054"/>
                      <a:pt x="20485" y="62853"/>
                      <a:pt x="25073" y="77274"/>
                    </a:cubicBezTo>
                    <a:cubicBezTo>
                      <a:pt x="26384" y="81207"/>
                      <a:pt x="30973" y="81207"/>
                      <a:pt x="32284" y="77274"/>
                    </a:cubicBezTo>
                    <a:cubicBezTo>
                      <a:pt x="37528" y="62853"/>
                      <a:pt x="45394" y="50399"/>
                      <a:pt x="56537" y="41222"/>
                    </a:cubicBezTo>
                    <a:cubicBezTo>
                      <a:pt x="58504" y="39911"/>
                      <a:pt x="58504" y="36633"/>
                      <a:pt x="56537" y="35322"/>
                    </a:cubicBezTo>
                    <a:cubicBezTo>
                      <a:pt x="45394" y="26801"/>
                      <a:pt x="36872" y="15002"/>
                      <a:pt x="32939" y="1891"/>
                    </a:cubicBezTo>
                    <a:cubicBezTo>
                      <a:pt x="30973" y="-731"/>
                      <a:pt x="27040" y="-731"/>
                      <a:pt x="25729" y="2547"/>
                    </a:cubicBezTo>
                    <a:close/>
                  </a:path>
                </a:pathLst>
              </a:custGeom>
              <a:solidFill>
                <a:srgbClr val="E2E2E2"/>
              </a:solidFill>
              <a:ln w="6544"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12" name="Group 11">
              <a:extLst>
                <a:ext uri="{FF2B5EF4-FFF2-40B4-BE49-F238E27FC236}">
                  <a16:creationId xmlns:a16="http://schemas.microsoft.com/office/drawing/2014/main" id="{33569F5A-74FC-7514-3A37-C4F087F75075}"/>
                </a:ext>
              </a:extLst>
            </p:cNvPr>
            <p:cNvGrpSpPr/>
            <p:nvPr/>
          </p:nvGrpSpPr>
          <p:grpSpPr>
            <a:xfrm>
              <a:off x="8329933" y="2165647"/>
              <a:ext cx="1305855" cy="553998"/>
              <a:chOff x="5785367" y="4694910"/>
              <a:chExt cx="796289" cy="337819"/>
            </a:xfrm>
          </p:grpSpPr>
          <p:sp>
            <p:nvSpPr>
              <p:cNvPr id="45" name="Graphic 2">
                <a:extLst>
                  <a:ext uri="{FF2B5EF4-FFF2-40B4-BE49-F238E27FC236}">
                    <a16:creationId xmlns:a16="http://schemas.microsoft.com/office/drawing/2014/main" id="{5263E978-FF9C-B80D-DAA6-BE8556959485}"/>
                  </a:ext>
                </a:extLst>
              </p:cNvPr>
              <p:cNvSpPr/>
              <p:nvPr/>
            </p:nvSpPr>
            <p:spPr>
              <a:xfrm>
                <a:off x="5785367" y="4697449"/>
                <a:ext cx="796289" cy="335280"/>
              </a:xfrm>
              <a:custGeom>
                <a:avLst/>
                <a:gdLst>
                  <a:gd name="connsiteX0" fmla="*/ 735330 w 796289"/>
                  <a:gd name="connsiteY0" fmla="*/ 0 h 335280"/>
                  <a:gd name="connsiteX1" fmla="*/ 675005 w 796289"/>
                  <a:gd name="connsiteY1" fmla="*/ 60325 h 335280"/>
                  <a:gd name="connsiteX2" fmla="*/ 679450 w 796289"/>
                  <a:gd name="connsiteY2" fmla="*/ 83820 h 335280"/>
                  <a:gd name="connsiteX3" fmla="*/ 541020 w 796289"/>
                  <a:gd name="connsiteY3" fmla="*/ 168275 h 335280"/>
                  <a:gd name="connsiteX4" fmla="*/ 499110 w 796289"/>
                  <a:gd name="connsiteY4" fmla="*/ 147955 h 335280"/>
                  <a:gd name="connsiteX5" fmla="*/ 452120 w 796289"/>
                  <a:gd name="connsiteY5" fmla="*/ 175895 h 335280"/>
                  <a:gd name="connsiteX6" fmla="*/ 300990 w 796289"/>
                  <a:gd name="connsiteY6" fmla="*/ 110490 h 335280"/>
                  <a:gd name="connsiteX7" fmla="*/ 302895 w 796289"/>
                  <a:gd name="connsiteY7" fmla="*/ 93345 h 335280"/>
                  <a:gd name="connsiteX8" fmla="*/ 236855 w 796289"/>
                  <a:gd name="connsiteY8" fmla="*/ 27305 h 335280"/>
                  <a:gd name="connsiteX9" fmla="*/ 170815 w 796289"/>
                  <a:gd name="connsiteY9" fmla="*/ 93345 h 335280"/>
                  <a:gd name="connsiteX10" fmla="*/ 184785 w 796289"/>
                  <a:gd name="connsiteY10" fmla="*/ 133350 h 335280"/>
                  <a:gd name="connsiteX11" fmla="*/ 80645 w 796289"/>
                  <a:gd name="connsiteY11" fmla="*/ 239395 h 335280"/>
                  <a:gd name="connsiteX12" fmla="*/ 52070 w 796289"/>
                  <a:gd name="connsiteY12" fmla="*/ 231140 h 335280"/>
                  <a:gd name="connsiteX13" fmla="*/ 0 w 796289"/>
                  <a:gd name="connsiteY13" fmla="*/ 283210 h 335280"/>
                  <a:gd name="connsiteX14" fmla="*/ 52070 w 796289"/>
                  <a:gd name="connsiteY14" fmla="*/ 335280 h 335280"/>
                  <a:gd name="connsiteX15" fmla="*/ 104140 w 796289"/>
                  <a:gd name="connsiteY15" fmla="*/ 283210 h 335280"/>
                  <a:gd name="connsiteX16" fmla="*/ 92710 w 796289"/>
                  <a:gd name="connsiteY16" fmla="*/ 250825 h 335280"/>
                  <a:gd name="connsiteX17" fmla="*/ 195580 w 796289"/>
                  <a:gd name="connsiteY17" fmla="*/ 146050 h 335280"/>
                  <a:gd name="connsiteX18" fmla="*/ 236855 w 796289"/>
                  <a:gd name="connsiteY18" fmla="*/ 160655 h 335280"/>
                  <a:gd name="connsiteX19" fmla="*/ 295275 w 796289"/>
                  <a:gd name="connsiteY19" fmla="*/ 125730 h 335280"/>
                  <a:gd name="connsiteX20" fmla="*/ 446405 w 796289"/>
                  <a:gd name="connsiteY20" fmla="*/ 191135 h 335280"/>
                  <a:gd name="connsiteX21" fmla="*/ 445135 w 796289"/>
                  <a:gd name="connsiteY21" fmla="*/ 201930 h 335280"/>
                  <a:gd name="connsiteX22" fmla="*/ 499110 w 796289"/>
                  <a:gd name="connsiteY22" fmla="*/ 255905 h 335280"/>
                  <a:gd name="connsiteX23" fmla="*/ 553085 w 796289"/>
                  <a:gd name="connsiteY23" fmla="*/ 201930 h 335280"/>
                  <a:gd name="connsiteX24" fmla="*/ 549275 w 796289"/>
                  <a:gd name="connsiteY24" fmla="*/ 182880 h 335280"/>
                  <a:gd name="connsiteX25" fmla="*/ 688340 w 796289"/>
                  <a:gd name="connsiteY25" fmla="*/ 98425 h 335280"/>
                  <a:gd name="connsiteX26" fmla="*/ 735965 w 796289"/>
                  <a:gd name="connsiteY26" fmla="*/ 121285 h 335280"/>
                  <a:gd name="connsiteX27" fmla="*/ 796290 w 796289"/>
                  <a:gd name="connsiteY27" fmla="*/ 60960 h 335280"/>
                  <a:gd name="connsiteX28" fmla="*/ 735330 w 796289"/>
                  <a:gd name="connsiteY28" fmla="*/ 0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6289" h="335280">
                    <a:moveTo>
                      <a:pt x="735330" y="0"/>
                    </a:moveTo>
                    <a:cubicBezTo>
                      <a:pt x="701675" y="0"/>
                      <a:pt x="675005" y="27305"/>
                      <a:pt x="675005" y="60325"/>
                    </a:cubicBezTo>
                    <a:cubicBezTo>
                      <a:pt x="675005" y="68580"/>
                      <a:pt x="676275" y="76835"/>
                      <a:pt x="679450" y="83820"/>
                    </a:cubicBezTo>
                    <a:lnTo>
                      <a:pt x="541020" y="168275"/>
                    </a:lnTo>
                    <a:cubicBezTo>
                      <a:pt x="530860" y="155575"/>
                      <a:pt x="516255" y="147955"/>
                      <a:pt x="499110" y="147955"/>
                    </a:cubicBezTo>
                    <a:cubicBezTo>
                      <a:pt x="479425" y="147955"/>
                      <a:pt x="461010" y="158750"/>
                      <a:pt x="452120" y="175895"/>
                    </a:cubicBezTo>
                    <a:lnTo>
                      <a:pt x="300990" y="110490"/>
                    </a:lnTo>
                    <a:cubicBezTo>
                      <a:pt x="302260" y="105410"/>
                      <a:pt x="302895" y="99695"/>
                      <a:pt x="302895" y="93345"/>
                    </a:cubicBezTo>
                    <a:cubicBezTo>
                      <a:pt x="302895" y="56515"/>
                      <a:pt x="273685" y="27305"/>
                      <a:pt x="236855" y="27305"/>
                    </a:cubicBezTo>
                    <a:cubicBezTo>
                      <a:pt x="200025" y="27305"/>
                      <a:pt x="170815" y="56515"/>
                      <a:pt x="170815" y="93345"/>
                    </a:cubicBezTo>
                    <a:cubicBezTo>
                      <a:pt x="170815" y="108585"/>
                      <a:pt x="175895" y="122555"/>
                      <a:pt x="184785" y="133350"/>
                    </a:cubicBezTo>
                    <a:lnTo>
                      <a:pt x="80645" y="239395"/>
                    </a:lnTo>
                    <a:cubicBezTo>
                      <a:pt x="72390" y="234315"/>
                      <a:pt x="62865" y="231140"/>
                      <a:pt x="52070" y="231140"/>
                    </a:cubicBezTo>
                    <a:cubicBezTo>
                      <a:pt x="23495" y="231140"/>
                      <a:pt x="0" y="254000"/>
                      <a:pt x="0" y="283210"/>
                    </a:cubicBezTo>
                    <a:cubicBezTo>
                      <a:pt x="0" y="311785"/>
                      <a:pt x="22860" y="335280"/>
                      <a:pt x="52070" y="335280"/>
                    </a:cubicBezTo>
                    <a:cubicBezTo>
                      <a:pt x="80645" y="335280"/>
                      <a:pt x="104140" y="312420"/>
                      <a:pt x="104140" y="283210"/>
                    </a:cubicBezTo>
                    <a:cubicBezTo>
                      <a:pt x="104140" y="271145"/>
                      <a:pt x="99695" y="259715"/>
                      <a:pt x="92710" y="250825"/>
                    </a:cubicBezTo>
                    <a:lnTo>
                      <a:pt x="195580" y="146050"/>
                    </a:lnTo>
                    <a:cubicBezTo>
                      <a:pt x="207010" y="155575"/>
                      <a:pt x="221615" y="160655"/>
                      <a:pt x="236855" y="160655"/>
                    </a:cubicBezTo>
                    <a:cubicBezTo>
                      <a:pt x="262255" y="160655"/>
                      <a:pt x="283845" y="146685"/>
                      <a:pt x="295275" y="125730"/>
                    </a:cubicBezTo>
                    <a:lnTo>
                      <a:pt x="446405" y="191135"/>
                    </a:lnTo>
                    <a:cubicBezTo>
                      <a:pt x="445770" y="194945"/>
                      <a:pt x="445135" y="198120"/>
                      <a:pt x="445135" y="201930"/>
                    </a:cubicBezTo>
                    <a:cubicBezTo>
                      <a:pt x="445135" y="231140"/>
                      <a:pt x="468630" y="255905"/>
                      <a:pt x="499110" y="255905"/>
                    </a:cubicBezTo>
                    <a:cubicBezTo>
                      <a:pt x="528955" y="255905"/>
                      <a:pt x="553085" y="232410"/>
                      <a:pt x="553085" y="201930"/>
                    </a:cubicBezTo>
                    <a:cubicBezTo>
                      <a:pt x="553085" y="194945"/>
                      <a:pt x="551815" y="188595"/>
                      <a:pt x="549275" y="182880"/>
                    </a:cubicBezTo>
                    <a:lnTo>
                      <a:pt x="688340" y="98425"/>
                    </a:lnTo>
                    <a:cubicBezTo>
                      <a:pt x="699135" y="112395"/>
                      <a:pt x="716915" y="121285"/>
                      <a:pt x="735965" y="121285"/>
                    </a:cubicBezTo>
                    <a:cubicBezTo>
                      <a:pt x="769620" y="121285"/>
                      <a:pt x="796290" y="93980"/>
                      <a:pt x="796290" y="60960"/>
                    </a:cubicBezTo>
                    <a:cubicBezTo>
                      <a:pt x="796290" y="26670"/>
                      <a:pt x="769620" y="0"/>
                      <a:pt x="735330" y="0"/>
                    </a:cubicBezTo>
                    <a:close/>
                  </a:path>
                </a:pathLst>
              </a:custGeom>
              <a:solidFill>
                <a:srgbClr val="5EC3EF"/>
              </a:solidFill>
              <a:ln w="6251" cap="flat">
                <a:noFill/>
                <a:prstDash val="solid"/>
                <a:miter/>
              </a:ln>
            </p:spPr>
            <p:txBody>
              <a:bodyPr rtlCol="0" anchor="ctr"/>
              <a:lstStyle/>
              <a:p>
                <a:pPr defTabSz="914367"/>
                <a:endParaRPr lang="en-US" sz="1765" kern="0">
                  <a:solidFill>
                    <a:srgbClr val="000000"/>
                  </a:solidFill>
                </a:endParaRPr>
              </a:p>
            </p:txBody>
          </p:sp>
          <p:sp>
            <p:nvSpPr>
              <p:cNvPr id="46" name="Graphic 2">
                <a:extLst>
                  <a:ext uri="{FF2B5EF4-FFF2-40B4-BE49-F238E27FC236}">
                    <a16:creationId xmlns:a16="http://schemas.microsoft.com/office/drawing/2014/main" id="{0527072C-501D-05C1-5FF7-5F1C6AACD8C2}"/>
                  </a:ext>
                </a:extLst>
              </p:cNvPr>
              <p:cNvSpPr/>
              <p:nvPr/>
            </p:nvSpPr>
            <p:spPr>
              <a:xfrm>
                <a:off x="5952371" y="4718405"/>
                <a:ext cx="144780" cy="144780"/>
              </a:xfrm>
              <a:custGeom>
                <a:avLst/>
                <a:gdLst>
                  <a:gd name="connsiteX0" fmla="*/ 72390 w 144780"/>
                  <a:gd name="connsiteY0" fmla="*/ 144780 h 144780"/>
                  <a:gd name="connsiteX1" fmla="*/ 144780 w 144780"/>
                  <a:gd name="connsiteY1" fmla="*/ 72390 h 144780"/>
                  <a:gd name="connsiteX2" fmla="*/ 72390 w 144780"/>
                  <a:gd name="connsiteY2" fmla="*/ 0 h 144780"/>
                  <a:gd name="connsiteX3" fmla="*/ 0 w 144780"/>
                  <a:gd name="connsiteY3" fmla="*/ 72390 h 144780"/>
                  <a:gd name="connsiteX4" fmla="*/ 72390 w 144780"/>
                  <a:gd name="connsiteY4" fmla="*/ 144780 h 14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 h="144780">
                    <a:moveTo>
                      <a:pt x="72390" y="144780"/>
                    </a:moveTo>
                    <a:cubicBezTo>
                      <a:pt x="112395" y="144780"/>
                      <a:pt x="144780" y="112395"/>
                      <a:pt x="144780" y="72390"/>
                    </a:cubicBezTo>
                    <a:cubicBezTo>
                      <a:pt x="144780" y="32385"/>
                      <a:pt x="112395" y="0"/>
                      <a:pt x="72390" y="0"/>
                    </a:cubicBezTo>
                    <a:cubicBezTo>
                      <a:pt x="32385" y="0"/>
                      <a:pt x="0" y="32385"/>
                      <a:pt x="0" y="72390"/>
                    </a:cubicBezTo>
                    <a:cubicBezTo>
                      <a:pt x="0" y="112395"/>
                      <a:pt x="32385" y="144780"/>
                      <a:pt x="72390" y="144780"/>
                    </a:cubicBezTo>
                    <a:close/>
                  </a:path>
                </a:pathLst>
              </a:custGeom>
              <a:solidFill>
                <a:srgbClr val="9EE5FA"/>
              </a:solidFill>
              <a:ln w="6251" cap="flat">
                <a:noFill/>
                <a:prstDash val="solid"/>
                <a:miter/>
              </a:ln>
            </p:spPr>
            <p:txBody>
              <a:bodyPr rtlCol="0" anchor="ctr"/>
              <a:lstStyle/>
              <a:p>
                <a:pPr defTabSz="914367"/>
                <a:endParaRPr lang="en-US" sz="1765" kern="0">
                  <a:solidFill>
                    <a:srgbClr val="000000"/>
                  </a:solidFill>
                </a:endParaRPr>
              </a:p>
            </p:txBody>
          </p:sp>
          <p:sp>
            <p:nvSpPr>
              <p:cNvPr id="47" name="Graphic 2">
                <a:extLst>
                  <a:ext uri="{FF2B5EF4-FFF2-40B4-BE49-F238E27FC236}">
                    <a16:creationId xmlns:a16="http://schemas.microsoft.com/office/drawing/2014/main" id="{943DE55C-F8E1-A2EC-76B1-74A2C552247F}"/>
                  </a:ext>
                </a:extLst>
              </p:cNvPr>
              <p:cNvSpPr/>
              <p:nvPr/>
            </p:nvSpPr>
            <p:spPr>
              <a:xfrm>
                <a:off x="6455292" y="4694910"/>
                <a:ext cx="125729" cy="125730"/>
              </a:xfrm>
              <a:custGeom>
                <a:avLst/>
                <a:gdLst>
                  <a:gd name="connsiteX0" fmla="*/ 62865 w 125729"/>
                  <a:gd name="connsiteY0" fmla="*/ 125730 h 125730"/>
                  <a:gd name="connsiteX1" fmla="*/ 125730 w 125729"/>
                  <a:gd name="connsiteY1" fmla="*/ 62865 h 125730"/>
                  <a:gd name="connsiteX2" fmla="*/ 62865 w 125729"/>
                  <a:gd name="connsiteY2" fmla="*/ 0 h 125730"/>
                  <a:gd name="connsiteX3" fmla="*/ 0 w 125729"/>
                  <a:gd name="connsiteY3" fmla="*/ 62865 h 125730"/>
                  <a:gd name="connsiteX4" fmla="*/ 62865 w 125729"/>
                  <a:gd name="connsiteY4" fmla="*/ 125730 h 125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9" h="125730">
                    <a:moveTo>
                      <a:pt x="62865" y="125730"/>
                    </a:moveTo>
                    <a:cubicBezTo>
                      <a:pt x="97790" y="125730"/>
                      <a:pt x="125730" y="97155"/>
                      <a:pt x="125730" y="62865"/>
                    </a:cubicBezTo>
                    <a:cubicBezTo>
                      <a:pt x="125730" y="27940"/>
                      <a:pt x="97155" y="0"/>
                      <a:pt x="62865" y="0"/>
                    </a:cubicBezTo>
                    <a:cubicBezTo>
                      <a:pt x="27940" y="0"/>
                      <a:pt x="0" y="28575"/>
                      <a:pt x="0" y="62865"/>
                    </a:cubicBezTo>
                    <a:cubicBezTo>
                      <a:pt x="0" y="97790"/>
                      <a:pt x="27940" y="125730"/>
                      <a:pt x="62865" y="125730"/>
                    </a:cubicBezTo>
                    <a:close/>
                  </a:path>
                </a:pathLst>
              </a:custGeom>
              <a:solidFill>
                <a:srgbClr val="9EE5FA"/>
              </a:solidFill>
              <a:ln w="6251" cap="flat">
                <a:noFill/>
                <a:prstDash val="solid"/>
                <a:miter/>
              </a:ln>
            </p:spPr>
            <p:txBody>
              <a:bodyPr rtlCol="0" anchor="ctr"/>
              <a:lstStyle/>
              <a:p>
                <a:pPr defTabSz="914367"/>
                <a:endParaRPr lang="en-US" sz="1765" kern="0">
                  <a:solidFill>
                    <a:srgbClr val="000000"/>
                  </a:solidFill>
                </a:endParaRPr>
              </a:p>
            </p:txBody>
          </p:sp>
        </p:grpSp>
        <p:grpSp>
          <p:nvGrpSpPr>
            <p:cNvPr id="13" name="Group 12">
              <a:extLst>
                <a:ext uri="{FF2B5EF4-FFF2-40B4-BE49-F238E27FC236}">
                  <a16:creationId xmlns:a16="http://schemas.microsoft.com/office/drawing/2014/main" id="{333EA28A-B8B1-DC28-EC37-0D5601F01513}"/>
                </a:ext>
              </a:extLst>
            </p:cNvPr>
            <p:cNvGrpSpPr/>
            <p:nvPr/>
          </p:nvGrpSpPr>
          <p:grpSpPr>
            <a:xfrm>
              <a:off x="9364724" y="2505999"/>
              <a:ext cx="1410908" cy="1366759"/>
              <a:chOff x="9481521" y="4601262"/>
              <a:chExt cx="1410908" cy="1366759"/>
            </a:xfrm>
          </p:grpSpPr>
          <p:sp>
            <p:nvSpPr>
              <p:cNvPr id="42" name="Freeform: Shape 41">
                <a:extLst>
                  <a:ext uri="{FF2B5EF4-FFF2-40B4-BE49-F238E27FC236}">
                    <a16:creationId xmlns:a16="http://schemas.microsoft.com/office/drawing/2014/main" id="{35201A87-EC34-5BAC-765E-B4C3D5788D8E}"/>
                  </a:ext>
                </a:extLst>
              </p:cNvPr>
              <p:cNvSpPr/>
              <p:nvPr/>
            </p:nvSpPr>
            <p:spPr>
              <a:xfrm>
                <a:off x="9748337" y="5034297"/>
                <a:ext cx="1144092" cy="933724"/>
              </a:xfrm>
              <a:custGeom>
                <a:avLst/>
                <a:gdLst>
                  <a:gd name="connsiteX0" fmla="*/ 1121900 w 1144092"/>
                  <a:gd name="connsiteY0" fmla="*/ 13 h 933724"/>
                  <a:gd name="connsiteX1" fmla="*/ 1143614 w 1144092"/>
                  <a:gd name="connsiteY1" fmla="*/ 26070 h 933724"/>
                  <a:gd name="connsiteX2" fmla="*/ 1125769 w 1144092"/>
                  <a:gd name="connsiteY2" fmla="*/ 111052 h 933724"/>
                  <a:gd name="connsiteX3" fmla="*/ 1126725 w 1144092"/>
                  <a:gd name="connsiteY3" fmla="*/ 110997 h 933724"/>
                  <a:gd name="connsiteX4" fmla="*/ 971348 w 1144092"/>
                  <a:gd name="connsiteY4" fmla="*/ 844454 h 933724"/>
                  <a:gd name="connsiteX5" fmla="*/ 881596 w 1144092"/>
                  <a:gd name="connsiteY5" fmla="*/ 857483 h 933724"/>
                  <a:gd name="connsiteX6" fmla="*/ 0 w 1144092"/>
                  <a:gd name="connsiteY6" fmla="*/ 933724 h 933724"/>
                  <a:gd name="connsiteX7" fmla="*/ 108571 w 1144092"/>
                  <a:gd name="connsiteY7" fmla="*/ 239835 h 933724"/>
                  <a:gd name="connsiteX8" fmla="*/ 192050 w 1144092"/>
                  <a:gd name="connsiteY8" fmla="*/ 164076 h 933724"/>
                  <a:gd name="connsiteX9" fmla="*/ 770702 w 1144092"/>
                  <a:gd name="connsiteY9" fmla="*/ 131215 h 933724"/>
                  <a:gd name="connsiteX10" fmla="*/ 815971 w 1144092"/>
                  <a:gd name="connsiteY10" fmla="*/ 28001 h 933724"/>
                  <a:gd name="connsiteX11" fmla="*/ 844441 w 1144092"/>
                  <a:gd name="connsiteY11" fmla="*/ 8699 h 93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4092" h="933724">
                    <a:moveTo>
                      <a:pt x="1121900" y="13"/>
                    </a:moveTo>
                    <a:cubicBezTo>
                      <a:pt x="1135894" y="-469"/>
                      <a:pt x="1146509" y="12077"/>
                      <a:pt x="1143614" y="26070"/>
                    </a:cubicBezTo>
                    <a:lnTo>
                      <a:pt x="1125769" y="111052"/>
                    </a:lnTo>
                    <a:lnTo>
                      <a:pt x="1126725" y="110997"/>
                    </a:lnTo>
                    <a:lnTo>
                      <a:pt x="971348" y="844454"/>
                    </a:lnTo>
                    <a:cubicBezTo>
                      <a:pt x="961214" y="890778"/>
                      <a:pt x="928885" y="853623"/>
                      <a:pt x="881596" y="857483"/>
                    </a:cubicBezTo>
                    <a:lnTo>
                      <a:pt x="0" y="933724"/>
                    </a:lnTo>
                    <a:lnTo>
                      <a:pt x="108571" y="239835"/>
                    </a:lnTo>
                    <a:cubicBezTo>
                      <a:pt x="114844" y="198336"/>
                      <a:pt x="149587" y="166489"/>
                      <a:pt x="192050" y="164076"/>
                    </a:cubicBezTo>
                    <a:lnTo>
                      <a:pt x="770702" y="131215"/>
                    </a:lnTo>
                    <a:lnTo>
                      <a:pt x="815971" y="28001"/>
                    </a:lnTo>
                    <a:cubicBezTo>
                      <a:pt x="820797" y="16902"/>
                      <a:pt x="831895" y="9181"/>
                      <a:pt x="844441" y="8699"/>
                    </a:cubicBezTo>
                    <a:close/>
                  </a:path>
                </a:pathLst>
              </a:custGeom>
              <a:gradFill>
                <a:gsLst>
                  <a:gs pos="0">
                    <a:srgbClr val="FDD88E"/>
                  </a:gs>
                  <a:gs pos="30000">
                    <a:srgbClr val="FAB01C"/>
                  </a:gs>
                </a:gsLst>
                <a:lin ang="4800000" scaled="0"/>
              </a:gradFill>
              <a:ln w="63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3" name="Graphic 1">
                <a:extLst>
                  <a:ext uri="{FF2B5EF4-FFF2-40B4-BE49-F238E27FC236}">
                    <a16:creationId xmlns:a16="http://schemas.microsoft.com/office/drawing/2014/main" id="{2AD91040-E63C-362A-7220-C50B8309CE28}"/>
                  </a:ext>
                </a:extLst>
              </p:cNvPr>
              <p:cNvSpPr/>
              <p:nvPr/>
            </p:nvSpPr>
            <p:spPr>
              <a:xfrm>
                <a:off x="9861060" y="4601262"/>
                <a:ext cx="678770" cy="711286"/>
              </a:xfrm>
              <a:custGeom>
                <a:avLst/>
                <a:gdLst>
                  <a:gd name="connsiteX0" fmla="*/ 1028788 w 1590675"/>
                  <a:gd name="connsiteY0" fmla="*/ 32319 h 1666875"/>
                  <a:gd name="connsiteX1" fmla="*/ 1095463 w 1590675"/>
                  <a:gd name="connsiteY1" fmla="*/ 544764 h 1666875"/>
                  <a:gd name="connsiteX2" fmla="*/ 1115466 w 1590675"/>
                  <a:gd name="connsiteY2" fmla="*/ 573339 h 1666875"/>
                  <a:gd name="connsiteX3" fmla="*/ 1575523 w 1590675"/>
                  <a:gd name="connsiteY3" fmla="*/ 809559 h 1666875"/>
                  <a:gd name="connsiteX4" fmla="*/ 1574571 w 1590675"/>
                  <a:gd name="connsiteY4" fmla="*/ 876234 h 1666875"/>
                  <a:gd name="connsiteX5" fmla="*/ 1107846 w 1590675"/>
                  <a:gd name="connsiteY5" fmla="*/ 1098167 h 1666875"/>
                  <a:gd name="connsiteX6" fmla="*/ 1086891 w 1590675"/>
                  <a:gd name="connsiteY6" fmla="*/ 1125789 h 1666875"/>
                  <a:gd name="connsiteX7" fmla="*/ 1004976 w 1590675"/>
                  <a:gd name="connsiteY7" fmla="*/ 1636329 h 1666875"/>
                  <a:gd name="connsiteX8" fmla="*/ 941158 w 1590675"/>
                  <a:gd name="connsiteY8" fmla="*/ 1656332 h 1666875"/>
                  <a:gd name="connsiteX9" fmla="*/ 585876 w 1590675"/>
                  <a:gd name="connsiteY9" fmla="*/ 1281047 h 1666875"/>
                  <a:gd name="connsiteX10" fmla="*/ 553491 w 1590675"/>
                  <a:gd name="connsiteY10" fmla="*/ 1269617 h 1666875"/>
                  <a:gd name="connsiteX11" fmla="*/ 42951 w 1590675"/>
                  <a:gd name="connsiteY11" fmla="*/ 1349627 h 1666875"/>
                  <a:gd name="connsiteX12" fmla="*/ 4851 w 1590675"/>
                  <a:gd name="connsiteY12" fmla="*/ 1295334 h 1666875"/>
                  <a:gd name="connsiteX13" fmla="*/ 252501 w 1590675"/>
                  <a:gd name="connsiteY13" fmla="*/ 841944 h 1666875"/>
                  <a:gd name="connsiteX14" fmla="*/ 253453 w 1590675"/>
                  <a:gd name="connsiteY14" fmla="*/ 807654 h 1666875"/>
                  <a:gd name="connsiteX15" fmla="*/ 18186 w 1590675"/>
                  <a:gd name="connsiteY15" fmla="*/ 343787 h 1666875"/>
                  <a:gd name="connsiteX16" fmla="*/ 58191 w 1590675"/>
                  <a:gd name="connsiteY16" fmla="*/ 290447 h 1666875"/>
                  <a:gd name="connsiteX17" fmla="*/ 565873 w 1590675"/>
                  <a:gd name="connsiteY17" fmla="*/ 385697 h 1666875"/>
                  <a:gd name="connsiteX18" fmla="*/ 599211 w 1590675"/>
                  <a:gd name="connsiteY18" fmla="*/ 375219 h 1666875"/>
                  <a:gd name="connsiteX19" fmla="*/ 965923 w 1590675"/>
                  <a:gd name="connsiteY19" fmla="*/ 10412 h 1666875"/>
                  <a:gd name="connsiteX20" fmla="*/ 1028788 w 1590675"/>
                  <a:gd name="connsiteY20" fmla="*/ 32319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675" h="1666875">
                    <a:moveTo>
                      <a:pt x="1028788" y="32319"/>
                    </a:moveTo>
                    <a:lnTo>
                      <a:pt x="1095463" y="544764"/>
                    </a:lnTo>
                    <a:cubicBezTo>
                      <a:pt x="1097368" y="557147"/>
                      <a:pt x="1104036" y="567624"/>
                      <a:pt x="1115466" y="573339"/>
                    </a:cubicBezTo>
                    <a:lnTo>
                      <a:pt x="1575523" y="809559"/>
                    </a:lnTo>
                    <a:cubicBezTo>
                      <a:pt x="1603146" y="823847"/>
                      <a:pt x="1602193" y="862899"/>
                      <a:pt x="1574571" y="876234"/>
                    </a:cubicBezTo>
                    <a:lnTo>
                      <a:pt x="1107846" y="1098167"/>
                    </a:lnTo>
                    <a:cubicBezTo>
                      <a:pt x="1096416" y="1102929"/>
                      <a:pt x="1088796" y="1113407"/>
                      <a:pt x="1086891" y="1125789"/>
                    </a:cubicBezTo>
                    <a:lnTo>
                      <a:pt x="1004976" y="1636329"/>
                    </a:lnTo>
                    <a:cubicBezTo>
                      <a:pt x="1000213" y="1666809"/>
                      <a:pt x="962113" y="1678239"/>
                      <a:pt x="941158" y="1656332"/>
                    </a:cubicBezTo>
                    <a:lnTo>
                      <a:pt x="585876" y="1281047"/>
                    </a:lnTo>
                    <a:cubicBezTo>
                      <a:pt x="577303" y="1272474"/>
                      <a:pt x="564921" y="1267712"/>
                      <a:pt x="553491" y="1269617"/>
                    </a:cubicBezTo>
                    <a:lnTo>
                      <a:pt x="42951" y="1349627"/>
                    </a:lnTo>
                    <a:cubicBezTo>
                      <a:pt x="12471" y="1354389"/>
                      <a:pt x="-10389" y="1322004"/>
                      <a:pt x="4851" y="1295334"/>
                    </a:cubicBezTo>
                    <a:lnTo>
                      <a:pt x="252501" y="841944"/>
                    </a:lnTo>
                    <a:cubicBezTo>
                      <a:pt x="258216" y="831467"/>
                      <a:pt x="258216" y="818132"/>
                      <a:pt x="253453" y="807654"/>
                    </a:cubicBezTo>
                    <a:lnTo>
                      <a:pt x="18186" y="343787"/>
                    </a:lnTo>
                    <a:cubicBezTo>
                      <a:pt x="3898" y="316164"/>
                      <a:pt x="27711" y="284732"/>
                      <a:pt x="58191" y="290447"/>
                    </a:cubicBezTo>
                    <a:lnTo>
                      <a:pt x="565873" y="385697"/>
                    </a:lnTo>
                    <a:cubicBezTo>
                      <a:pt x="578256" y="387602"/>
                      <a:pt x="590638" y="383792"/>
                      <a:pt x="599211" y="375219"/>
                    </a:cubicBezTo>
                    <a:lnTo>
                      <a:pt x="965923" y="10412"/>
                    </a:lnTo>
                    <a:cubicBezTo>
                      <a:pt x="986878" y="-10543"/>
                      <a:pt x="1024026" y="1839"/>
                      <a:pt x="1028788" y="32319"/>
                    </a:cubicBezTo>
                    <a:close/>
                  </a:path>
                </a:pathLst>
              </a:custGeom>
              <a:gradFill>
                <a:gsLst>
                  <a:gs pos="15000">
                    <a:srgbClr val="28AFEA"/>
                  </a:gs>
                  <a:gs pos="97000">
                    <a:srgbClr val="6DD8F7"/>
                  </a:gs>
                </a:gsLst>
                <a:lin ang="18900000" scaled="1"/>
              </a:gradFill>
              <a:ln w="6310" cap="flat">
                <a:noFill/>
                <a:prstDash val="solid"/>
                <a:miter/>
              </a:ln>
            </p:spPr>
            <p:txBody>
              <a:bodyPr rtlCol="0" anchor="ctr"/>
              <a:lstStyle/>
              <a:p>
                <a:pPr defTabSz="914367"/>
                <a:endParaRPr lang="en-US" sz="1765"/>
              </a:p>
            </p:txBody>
          </p:sp>
          <p:sp>
            <p:nvSpPr>
              <p:cNvPr id="44" name="Freeform: Shape 43">
                <a:extLst>
                  <a:ext uri="{FF2B5EF4-FFF2-40B4-BE49-F238E27FC236}">
                    <a16:creationId xmlns:a16="http://schemas.microsoft.com/office/drawing/2014/main" id="{2CDF57B3-4703-AB9E-EF8C-C7373A77B8A8}"/>
                  </a:ext>
                </a:extLst>
              </p:cNvPr>
              <p:cNvSpPr/>
              <p:nvPr/>
            </p:nvSpPr>
            <p:spPr>
              <a:xfrm>
                <a:off x="9481521" y="5246387"/>
                <a:ext cx="1235296" cy="718981"/>
              </a:xfrm>
              <a:custGeom>
                <a:avLst/>
                <a:gdLst>
                  <a:gd name="connsiteX0" fmla="*/ 2363099 w 2438400"/>
                  <a:gd name="connsiteY0" fmla="*/ 1339690 h 1419225"/>
                  <a:gd name="connsiteX1" fmla="*/ 528584 w 2438400"/>
                  <a:gd name="connsiteY1" fmla="*/ 1424463 h 1419225"/>
                  <a:gd name="connsiteX2" fmla="*/ 418094 w 2438400"/>
                  <a:gd name="connsiteY2" fmla="*/ 1352073 h 1419225"/>
                  <a:gd name="connsiteX3" fmla="*/ 5661 w 2438400"/>
                  <a:gd name="connsiteY3" fmla="*/ 259555 h 1419225"/>
                  <a:gd name="connsiteX4" fmla="*/ 76146 w 2438400"/>
                  <a:gd name="connsiteY4" fmla="*/ 148113 h 1419225"/>
                  <a:gd name="connsiteX5" fmla="*/ 1873514 w 2438400"/>
                  <a:gd name="connsiteY5" fmla="*/ 475 h 1419225"/>
                  <a:gd name="connsiteX6" fmla="*/ 1994481 w 2438400"/>
                  <a:gd name="connsiteY6" fmla="*/ 76675 h 1419225"/>
                  <a:gd name="connsiteX7" fmla="*/ 2438346 w 2438400"/>
                  <a:gd name="connsiteY7" fmla="*/ 1224438 h 1419225"/>
                  <a:gd name="connsiteX8" fmla="*/ 2363099 w 2438400"/>
                  <a:gd name="connsiteY8" fmla="*/ 133969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1419225">
                    <a:moveTo>
                      <a:pt x="2363099" y="1339690"/>
                    </a:moveTo>
                    <a:lnTo>
                      <a:pt x="528584" y="1424463"/>
                    </a:lnTo>
                    <a:cubicBezTo>
                      <a:pt x="480006" y="1426368"/>
                      <a:pt x="435239" y="1397793"/>
                      <a:pt x="418094" y="1352073"/>
                    </a:cubicBezTo>
                    <a:lnTo>
                      <a:pt x="5661" y="259555"/>
                    </a:lnTo>
                    <a:cubicBezTo>
                      <a:pt x="-14341" y="208120"/>
                      <a:pt x="20901" y="151923"/>
                      <a:pt x="76146" y="148113"/>
                    </a:cubicBezTo>
                    <a:lnTo>
                      <a:pt x="1873514" y="475"/>
                    </a:lnTo>
                    <a:cubicBezTo>
                      <a:pt x="1925901" y="-4287"/>
                      <a:pt x="1975431" y="27145"/>
                      <a:pt x="1994481" y="76675"/>
                    </a:cubicBezTo>
                    <a:lnTo>
                      <a:pt x="2438346" y="1224438"/>
                    </a:lnTo>
                    <a:cubicBezTo>
                      <a:pt x="2459302" y="1277778"/>
                      <a:pt x="2421201" y="1336833"/>
                      <a:pt x="2363099" y="1339690"/>
                    </a:cubicBezTo>
                    <a:close/>
                  </a:path>
                </a:pathLst>
              </a:custGeom>
              <a:gradFill flip="none" rotWithShape="1">
                <a:gsLst>
                  <a:gs pos="33000">
                    <a:srgbClr val="FDD88E"/>
                  </a:gs>
                  <a:gs pos="100000">
                    <a:srgbClr val="FAB01C"/>
                  </a:gs>
                </a:gsLst>
                <a:lin ang="8100000" scaled="1"/>
                <a:tileRect/>
              </a:gradFill>
              <a:ln w="619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14" name="Group 13">
              <a:extLst>
                <a:ext uri="{FF2B5EF4-FFF2-40B4-BE49-F238E27FC236}">
                  <a16:creationId xmlns:a16="http://schemas.microsoft.com/office/drawing/2014/main" id="{6D6814F2-38A2-9AF9-08D0-60B09CEEFD72}"/>
                </a:ext>
              </a:extLst>
            </p:cNvPr>
            <p:cNvGrpSpPr/>
            <p:nvPr/>
          </p:nvGrpSpPr>
          <p:grpSpPr>
            <a:xfrm>
              <a:off x="7763830" y="3026886"/>
              <a:ext cx="3186816" cy="3239598"/>
              <a:chOff x="7591649" y="2259566"/>
              <a:chExt cx="3540336" cy="3598973"/>
            </a:xfrm>
          </p:grpSpPr>
          <p:sp>
            <p:nvSpPr>
              <p:cNvPr id="37" name="Trapezoid 36">
                <a:extLst>
                  <a:ext uri="{FF2B5EF4-FFF2-40B4-BE49-F238E27FC236}">
                    <a16:creationId xmlns:a16="http://schemas.microsoft.com/office/drawing/2014/main" id="{11AFE8CD-95DD-C75D-3A70-326C3F1C7A9A}"/>
                  </a:ext>
                </a:extLst>
              </p:cNvPr>
              <p:cNvSpPr/>
              <p:nvPr/>
            </p:nvSpPr>
            <p:spPr bwMode="auto">
              <a:xfrm flipV="1">
                <a:off x="8146560" y="2881422"/>
                <a:ext cx="2985425" cy="1722475"/>
              </a:xfrm>
              <a:prstGeom prst="trapezoid">
                <a:avLst/>
              </a:prstGeom>
              <a:gradFill>
                <a:gsLst>
                  <a:gs pos="100000">
                    <a:srgbClr val="0078D4"/>
                  </a:gs>
                  <a:gs pos="0">
                    <a:srgbClr val="5EC3EF"/>
                  </a:gs>
                </a:gsLst>
                <a:lin ang="9000000" scaled="0"/>
              </a:gradFill>
              <a:ln w="6544" cap="flat">
                <a:noFill/>
                <a:prstDash val="solid"/>
                <a:miter/>
              </a:ln>
            </p:spPr>
            <p:txBody>
              <a:bodyPr rtlCol="0" anchor="ctr"/>
              <a:lstStyle/>
              <a:p>
                <a:pPr defTabSz="914367"/>
                <a:endParaRPr lang="en-US" sz="1765" kern="0">
                  <a:solidFill>
                    <a:srgbClr val="000000"/>
                  </a:solidFill>
                </a:endParaRPr>
              </a:p>
            </p:txBody>
          </p:sp>
          <p:sp>
            <p:nvSpPr>
              <p:cNvPr id="38" name="Freeform: Shape 37">
                <a:extLst>
                  <a:ext uri="{FF2B5EF4-FFF2-40B4-BE49-F238E27FC236}">
                    <a16:creationId xmlns:a16="http://schemas.microsoft.com/office/drawing/2014/main" id="{5294021E-E30E-0AA7-FA09-81536A90441B}"/>
                  </a:ext>
                </a:extLst>
              </p:cNvPr>
              <p:cNvSpPr/>
              <p:nvPr/>
            </p:nvSpPr>
            <p:spPr bwMode="auto">
              <a:xfrm>
                <a:off x="7591649" y="2259566"/>
                <a:ext cx="1132229" cy="3029611"/>
              </a:xfrm>
              <a:custGeom>
                <a:avLst/>
                <a:gdLst>
                  <a:gd name="connsiteX0" fmla="*/ 0 w 1132229"/>
                  <a:gd name="connsiteY0" fmla="*/ 0 h 3029611"/>
                  <a:gd name="connsiteX1" fmla="*/ 637953 w 1132229"/>
                  <a:gd name="connsiteY1" fmla="*/ 0 h 3029611"/>
                  <a:gd name="connsiteX2" fmla="*/ 1122047 w 1132229"/>
                  <a:gd name="connsiteY2" fmla="*/ 2823309 h 3029611"/>
                  <a:gd name="connsiteX3" fmla="*/ 1132229 w 1132229"/>
                  <a:gd name="connsiteY3" fmla="*/ 3029611 h 3029611"/>
                  <a:gd name="connsiteX4" fmla="*/ 904454 w 1132229"/>
                  <a:gd name="connsiteY4" fmla="*/ 3029611 h 3029611"/>
                  <a:gd name="connsiteX5" fmla="*/ 404036 w 1132229"/>
                  <a:gd name="connsiteY5" fmla="*/ 276141 h 3029611"/>
                  <a:gd name="connsiteX6" fmla="*/ 0 w 1132229"/>
                  <a:gd name="connsiteY6" fmla="*/ 276141 h 30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229" h="3029611">
                    <a:moveTo>
                      <a:pt x="0" y="0"/>
                    </a:moveTo>
                    <a:lnTo>
                      <a:pt x="637953" y="0"/>
                    </a:lnTo>
                    <a:lnTo>
                      <a:pt x="1122047" y="2823309"/>
                    </a:lnTo>
                    <a:lnTo>
                      <a:pt x="1132229" y="3029611"/>
                    </a:lnTo>
                    <a:lnTo>
                      <a:pt x="904454" y="3029611"/>
                    </a:lnTo>
                    <a:lnTo>
                      <a:pt x="404036" y="276141"/>
                    </a:lnTo>
                    <a:lnTo>
                      <a:pt x="0" y="276141"/>
                    </a:lnTo>
                    <a:close/>
                  </a:path>
                </a:pathLst>
              </a:custGeom>
              <a:gradFill>
                <a:gsLst>
                  <a:gs pos="0">
                    <a:srgbClr val="E2E2E2"/>
                  </a:gs>
                  <a:gs pos="92000">
                    <a:srgbClr val="CECECE"/>
                  </a:gs>
                </a:gsLst>
                <a:lin ang="5400000" scaled="1"/>
              </a:gradFill>
              <a:ln w="6251" cap="flat">
                <a:noFill/>
                <a:prstDash val="solid"/>
                <a:miter/>
              </a:ln>
            </p:spPr>
            <p:txBody>
              <a:bodyPr rtlCol="0" anchor="ctr"/>
              <a:lstStyle/>
              <a:p>
                <a:pPr defTabSz="914367"/>
                <a:endParaRPr lang="en-US" sz="1765" kern="0">
                  <a:solidFill>
                    <a:srgbClr val="000000"/>
                  </a:solidFill>
                </a:endParaRPr>
              </a:p>
            </p:txBody>
          </p:sp>
          <p:sp>
            <p:nvSpPr>
              <p:cNvPr id="39" name="Rectangle 38">
                <a:extLst>
                  <a:ext uri="{FF2B5EF4-FFF2-40B4-BE49-F238E27FC236}">
                    <a16:creationId xmlns:a16="http://schemas.microsoft.com/office/drawing/2014/main" id="{752DDC46-FAFF-02A3-4363-1150F89D6A07}"/>
                  </a:ext>
                </a:extLst>
              </p:cNvPr>
              <p:cNvSpPr/>
              <p:nvPr/>
            </p:nvSpPr>
            <p:spPr bwMode="auto">
              <a:xfrm>
                <a:off x="8498542" y="5103115"/>
                <a:ext cx="2139576" cy="256987"/>
              </a:xfrm>
              <a:prstGeom prst="rect">
                <a:avLst/>
              </a:prstGeom>
              <a:gradFill>
                <a:gsLst>
                  <a:gs pos="0">
                    <a:srgbClr val="E2E2E2"/>
                  </a:gs>
                  <a:gs pos="92000">
                    <a:srgbClr val="CECECE"/>
                  </a:gs>
                </a:gsLst>
                <a:lin ang="5400000" scaled="1"/>
              </a:gradFill>
              <a:ln w="6251" cap="flat">
                <a:noFill/>
                <a:prstDash val="solid"/>
                <a:miter/>
              </a:ln>
            </p:spPr>
            <p:txBody>
              <a:bodyPr rtlCol="0" anchor="ctr"/>
              <a:lstStyle/>
              <a:p>
                <a:pPr defTabSz="914367"/>
                <a:endParaRPr lang="en-US" sz="1765" kern="0">
                  <a:solidFill>
                    <a:srgbClr val="000000"/>
                  </a:solidFill>
                </a:endParaRPr>
              </a:p>
            </p:txBody>
          </p:sp>
          <p:sp>
            <p:nvSpPr>
              <p:cNvPr id="40" name="Oval 39">
                <a:extLst>
                  <a:ext uri="{FF2B5EF4-FFF2-40B4-BE49-F238E27FC236}">
                    <a16:creationId xmlns:a16="http://schemas.microsoft.com/office/drawing/2014/main" id="{FBCF1392-A258-2059-FDBA-8101FBE6FB55}"/>
                  </a:ext>
                </a:extLst>
              </p:cNvPr>
              <p:cNvSpPr/>
              <p:nvPr/>
            </p:nvSpPr>
            <p:spPr bwMode="auto">
              <a:xfrm>
                <a:off x="8229599" y="5087574"/>
                <a:ext cx="770965" cy="770965"/>
              </a:xfrm>
              <a:prstGeom prst="ellipse">
                <a:avLst/>
              </a:prstGeom>
              <a:solidFill>
                <a:srgbClr val="A6A4A3"/>
              </a:solidFill>
              <a:ln w="6013" cap="flat">
                <a:noFill/>
                <a:prstDash val="solid"/>
                <a:miter/>
              </a:ln>
            </p:spPr>
            <p:txBody>
              <a:bodyPr rtlCol="0" anchor="ctr"/>
              <a:lstStyle/>
              <a:p>
                <a:pPr defTabSz="914367"/>
                <a:endParaRPr lang="en-US" sz="1765" kern="0">
                  <a:solidFill>
                    <a:srgbClr val="000000"/>
                  </a:solidFill>
                </a:endParaRPr>
              </a:p>
            </p:txBody>
          </p:sp>
          <p:sp>
            <p:nvSpPr>
              <p:cNvPr id="41" name="Oval 40">
                <a:extLst>
                  <a:ext uri="{FF2B5EF4-FFF2-40B4-BE49-F238E27FC236}">
                    <a16:creationId xmlns:a16="http://schemas.microsoft.com/office/drawing/2014/main" id="{B39F979F-977B-A321-3ACD-0516C6CB20BE}"/>
                  </a:ext>
                </a:extLst>
              </p:cNvPr>
              <p:cNvSpPr/>
              <p:nvPr/>
            </p:nvSpPr>
            <p:spPr bwMode="auto">
              <a:xfrm>
                <a:off x="10166807" y="5087574"/>
                <a:ext cx="770965" cy="770965"/>
              </a:xfrm>
              <a:prstGeom prst="ellipse">
                <a:avLst/>
              </a:prstGeom>
              <a:solidFill>
                <a:srgbClr val="A6A4A3"/>
              </a:solidFill>
              <a:ln w="6013" cap="flat">
                <a:noFill/>
                <a:prstDash val="solid"/>
                <a:miter/>
              </a:ln>
            </p:spPr>
            <p:txBody>
              <a:bodyPr rtlCol="0" anchor="ctr"/>
              <a:lstStyle/>
              <a:p>
                <a:pPr defTabSz="914367"/>
                <a:endParaRPr lang="en-US" sz="1765" kern="0">
                  <a:solidFill>
                    <a:srgbClr val="000000"/>
                  </a:solidFill>
                </a:endParaRPr>
              </a:p>
            </p:txBody>
          </p:sp>
        </p:grpSp>
        <p:grpSp>
          <p:nvGrpSpPr>
            <p:cNvPr id="15" name="Graphic 401">
              <a:extLst>
                <a:ext uri="{FF2B5EF4-FFF2-40B4-BE49-F238E27FC236}">
                  <a16:creationId xmlns:a16="http://schemas.microsoft.com/office/drawing/2014/main" id="{6E6BBF78-CA1F-4CC5-B5B9-A0B25D432500}"/>
                </a:ext>
              </a:extLst>
            </p:cNvPr>
            <p:cNvGrpSpPr/>
            <p:nvPr/>
          </p:nvGrpSpPr>
          <p:grpSpPr>
            <a:xfrm>
              <a:off x="7204081" y="3372895"/>
              <a:ext cx="2068371" cy="2035071"/>
              <a:chOff x="8598198" y="5156922"/>
              <a:chExt cx="980669" cy="964880"/>
            </a:xfrm>
          </p:grpSpPr>
          <p:sp>
            <p:nvSpPr>
              <p:cNvPr id="27" name="Graphic 401">
                <a:extLst>
                  <a:ext uri="{FF2B5EF4-FFF2-40B4-BE49-F238E27FC236}">
                    <a16:creationId xmlns:a16="http://schemas.microsoft.com/office/drawing/2014/main" id="{64DE5F29-EC33-14CA-3F2C-4950C656F3BE}"/>
                  </a:ext>
                </a:extLst>
              </p:cNvPr>
              <p:cNvSpPr/>
              <p:nvPr/>
            </p:nvSpPr>
            <p:spPr>
              <a:xfrm>
                <a:off x="9127121" y="5174966"/>
                <a:ext cx="451746" cy="531011"/>
              </a:xfrm>
              <a:custGeom>
                <a:avLst/>
                <a:gdLst>
                  <a:gd name="connsiteX0" fmla="*/ 451746 w 451746"/>
                  <a:gd name="connsiteY0" fmla="*/ 436280 h 531011"/>
                  <a:gd name="connsiteX1" fmla="*/ 108909 w 451746"/>
                  <a:gd name="connsiteY1" fmla="*/ 531012 h 531011"/>
                  <a:gd name="connsiteX2" fmla="*/ 0 w 451746"/>
                  <a:gd name="connsiteY2" fmla="*/ 85709 h 531011"/>
                  <a:gd name="connsiteX3" fmla="*/ 322860 w 451746"/>
                  <a:gd name="connsiteY3" fmla="*/ 0 h 531011"/>
                  <a:gd name="connsiteX4" fmla="*/ 451746 w 451746"/>
                  <a:gd name="connsiteY4" fmla="*/ 436280 h 53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746" h="531011">
                    <a:moveTo>
                      <a:pt x="451746" y="436280"/>
                    </a:moveTo>
                    <a:cubicBezTo>
                      <a:pt x="337038" y="467858"/>
                      <a:pt x="222329" y="499435"/>
                      <a:pt x="108909" y="531012"/>
                    </a:cubicBezTo>
                    <a:cubicBezTo>
                      <a:pt x="45110" y="395681"/>
                      <a:pt x="7733" y="244240"/>
                      <a:pt x="0" y="85709"/>
                    </a:cubicBezTo>
                    <a:cubicBezTo>
                      <a:pt x="107620" y="57354"/>
                      <a:pt x="214596" y="28999"/>
                      <a:pt x="322860" y="0"/>
                    </a:cubicBezTo>
                    <a:cubicBezTo>
                      <a:pt x="338327" y="156597"/>
                      <a:pt x="381503" y="305461"/>
                      <a:pt x="451746" y="436280"/>
                    </a:cubicBezTo>
                    <a:close/>
                  </a:path>
                </a:pathLst>
              </a:custGeom>
              <a:solidFill>
                <a:srgbClr val="F0F0F0"/>
              </a:solidFill>
              <a:ln w="641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 name="Graphic 401">
                <a:extLst>
                  <a:ext uri="{FF2B5EF4-FFF2-40B4-BE49-F238E27FC236}">
                    <a16:creationId xmlns:a16="http://schemas.microsoft.com/office/drawing/2014/main" id="{5C997904-A295-D087-B626-F114391B0F75}"/>
                  </a:ext>
                </a:extLst>
              </p:cNvPr>
              <p:cNvSpPr/>
              <p:nvPr/>
            </p:nvSpPr>
            <p:spPr>
              <a:xfrm>
                <a:off x="8837127" y="5156922"/>
                <a:ext cx="710163" cy="764296"/>
              </a:xfrm>
              <a:custGeom>
                <a:avLst/>
                <a:gdLst>
                  <a:gd name="connsiteX0" fmla="*/ 409214 w 710163"/>
                  <a:gd name="connsiteY0" fmla="*/ 0 h 764296"/>
                  <a:gd name="connsiteX1" fmla="*/ 0 w 710163"/>
                  <a:gd name="connsiteY1" fmla="*/ 238440 h 764296"/>
                  <a:gd name="connsiteX2" fmla="*/ 295150 w 710163"/>
                  <a:gd name="connsiteY2" fmla="*/ 764296 h 764296"/>
                  <a:gd name="connsiteX3" fmla="*/ 710164 w 710163"/>
                  <a:gd name="connsiteY3" fmla="*/ 520701 h 764296"/>
                  <a:gd name="connsiteX4" fmla="*/ 409214 w 710163"/>
                  <a:gd name="connsiteY4" fmla="*/ 0 h 76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63" h="764296">
                    <a:moveTo>
                      <a:pt x="409214" y="0"/>
                    </a:moveTo>
                    <a:lnTo>
                      <a:pt x="0" y="238440"/>
                    </a:lnTo>
                    <a:cubicBezTo>
                      <a:pt x="0" y="238440"/>
                      <a:pt x="65088" y="584500"/>
                      <a:pt x="295150" y="764296"/>
                    </a:cubicBezTo>
                    <a:cubicBezTo>
                      <a:pt x="491057" y="648299"/>
                      <a:pt x="710164" y="520701"/>
                      <a:pt x="710164" y="520701"/>
                    </a:cubicBezTo>
                    <a:cubicBezTo>
                      <a:pt x="710164" y="520701"/>
                      <a:pt x="513612" y="384726"/>
                      <a:pt x="409214" y="0"/>
                    </a:cubicBezTo>
                    <a:close/>
                  </a:path>
                </a:pathLst>
              </a:custGeom>
              <a:solidFill>
                <a:srgbClr val="FFE192"/>
              </a:solidFill>
              <a:ln w="641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 name="Graphic 401">
                <a:extLst>
                  <a:ext uri="{FF2B5EF4-FFF2-40B4-BE49-F238E27FC236}">
                    <a16:creationId xmlns:a16="http://schemas.microsoft.com/office/drawing/2014/main" id="{EC427D4E-5AB5-66FB-C574-6226DCAE1925}"/>
                  </a:ext>
                </a:extLst>
              </p:cNvPr>
              <p:cNvSpPr/>
              <p:nvPr/>
            </p:nvSpPr>
            <p:spPr>
              <a:xfrm>
                <a:off x="8853882" y="5613824"/>
                <a:ext cx="244239" cy="294505"/>
              </a:xfrm>
              <a:custGeom>
                <a:avLst/>
                <a:gdLst>
                  <a:gd name="connsiteX0" fmla="*/ 83776 w 244239"/>
                  <a:gd name="connsiteY0" fmla="*/ 0 h 294505"/>
                  <a:gd name="connsiteX1" fmla="*/ 0 w 244239"/>
                  <a:gd name="connsiteY1" fmla="*/ 23844 h 294505"/>
                  <a:gd name="connsiteX2" fmla="*/ 170774 w 244239"/>
                  <a:gd name="connsiteY2" fmla="*/ 294505 h 294505"/>
                  <a:gd name="connsiteX3" fmla="*/ 244240 w 244239"/>
                  <a:gd name="connsiteY3" fmla="*/ 159175 h 294505"/>
                  <a:gd name="connsiteX4" fmla="*/ 83776 w 244239"/>
                  <a:gd name="connsiteY4" fmla="*/ 0 h 29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239" h="294505">
                    <a:moveTo>
                      <a:pt x="83776" y="0"/>
                    </a:moveTo>
                    <a:cubicBezTo>
                      <a:pt x="53488" y="0"/>
                      <a:pt x="24488" y="9022"/>
                      <a:pt x="0" y="23844"/>
                    </a:cubicBezTo>
                    <a:cubicBezTo>
                      <a:pt x="39955" y="112776"/>
                      <a:pt x="95376" y="210729"/>
                      <a:pt x="170774" y="294505"/>
                    </a:cubicBezTo>
                    <a:cubicBezTo>
                      <a:pt x="215240" y="266150"/>
                      <a:pt x="244240" y="215885"/>
                      <a:pt x="244240" y="159175"/>
                    </a:cubicBezTo>
                    <a:cubicBezTo>
                      <a:pt x="244240" y="71532"/>
                      <a:pt x="172708" y="0"/>
                      <a:pt x="83776" y="0"/>
                    </a:cubicBezTo>
                    <a:close/>
                  </a:path>
                </a:pathLst>
              </a:custGeom>
              <a:solidFill>
                <a:srgbClr val="FFE192"/>
              </a:solidFill>
              <a:ln w="641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30" name="Graphic 401">
                <a:extLst>
                  <a:ext uri="{FF2B5EF4-FFF2-40B4-BE49-F238E27FC236}">
                    <a16:creationId xmlns:a16="http://schemas.microsoft.com/office/drawing/2014/main" id="{FAFE1412-4221-68B7-C877-AD40506FE142}"/>
                  </a:ext>
                </a:extLst>
              </p:cNvPr>
              <p:cNvGrpSpPr/>
              <p:nvPr/>
            </p:nvGrpSpPr>
            <p:grpSpPr>
              <a:xfrm>
                <a:off x="8970877" y="5395190"/>
                <a:ext cx="438213" cy="412436"/>
                <a:chOff x="8970877" y="5395190"/>
                <a:chExt cx="438213" cy="412436"/>
              </a:xfrm>
              <a:solidFill>
                <a:srgbClr val="FFFFFF"/>
              </a:solidFill>
            </p:grpSpPr>
            <p:pic>
              <p:nvPicPr>
                <p:cNvPr id="35" name="Graphic 401">
                  <a:extLst>
                    <a:ext uri="{FF2B5EF4-FFF2-40B4-BE49-F238E27FC236}">
                      <a16:creationId xmlns:a16="http://schemas.microsoft.com/office/drawing/2014/main" id="{255872E3-CCAE-DB6C-170B-12938D804BF9}"/>
                    </a:ext>
                  </a:extLst>
                </p:cNvPr>
                <p:cNvPicPr>
                  <a:picLocks noChangeAspect="1"/>
                </p:cNvPicPr>
                <p:nvPr/>
              </p:nvPicPr>
              <p:blipFill>
                <a:blip r:embed="rId3"/>
                <a:stretch>
                  <a:fillRect/>
                </a:stretch>
              </p:blipFill>
              <p:spPr>
                <a:xfrm>
                  <a:off x="8970877" y="5395190"/>
                  <a:ext cx="438213" cy="412436"/>
                </a:xfrm>
                <a:custGeom>
                  <a:avLst/>
                  <a:gdLst>
                    <a:gd name="connsiteX0" fmla="*/ 64 w 438213"/>
                    <a:gd name="connsiteY0" fmla="*/ 59 h 412436"/>
                    <a:gd name="connsiteX1" fmla="*/ 438278 w 438213"/>
                    <a:gd name="connsiteY1" fmla="*/ 59 h 412436"/>
                    <a:gd name="connsiteX2" fmla="*/ 438278 w 438213"/>
                    <a:gd name="connsiteY2" fmla="*/ 412496 h 412436"/>
                    <a:gd name="connsiteX3" fmla="*/ 64 w 438213"/>
                    <a:gd name="connsiteY3" fmla="*/ 412496 h 412436"/>
                  </a:gdLst>
                  <a:ahLst/>
                  <a:cxnLst>
                    <a:cxn ang="0">
                      <a:pos x="connsiteX0" y="connsiteY0"/>
                    </a:cxn>
                    <a:cxn ang="0">
                      <a:pos x="connsiteX1" y="connsiteY1"/>
                    </a:cxn>
                    <a:cxn ang="0">
                      <a:pos x="connsiteX2" y="connsiteY2"/>
                    </a:cxn>
                    <a:cxn ang="0">
                      <a:pos x="connsiteX3" y="connsiteY3"/>
                    </a:cxn>
                  </a:cxnLst>
                  <a:rect l="l" t="t" r="r" b="b"/>
                  <a:pathLst>
                    <a:path w="438213" h="412436">
                      <a:moveTo>
                        <a:pt x="64" y="59"/>
                      </a:moveTo>
                      <a:lnTo>
                        <a:pt x="438278" y="59"/>
                      </a:lnTo>
                      <a:lnTo>
                        <a:pt x="438278" y="412496"/>
                      </a:lnTo>
                      <a:lnTo>
                        <a:pt x="64" y="412496"/>
                      </a:lnTo>
                      <a:close/>
                    </a:path>
                  </a:pathLst>
                </a:custGeom>
              </p:spPr>
            </p:pic>
            <p:sp>
              <p:nvSpPr>
                <p:cNvPr id="36" name="Graphic 401">
                  <a:extLst>
                    <a:ext uri="{FF2B5EF4-FFF2-40B4-BE49-F238E27FC236}">
                      <a16:creationId xmlns:a16="http://schemas.microsoft.com/office/drawing/2014/main" id="{53ABDD10-9A04-2065-B464-BE565022C53C}"/>
                    </a:ext>
                  </a:extLst>
                </p:cNvPr>
                <p:cNvSpPr/>
                <p:nvPr/>
              </p:nvSpPr>
              <p:spPr>
                <a:xfrm>
                  <a:off x="9045817" y="5463027"/>
                  <a:ext cx="235775" cy="211119"/>
                </a:xfrm>
                <a:custGeom>
                  <a:avLst/>
                  <a:gdLst>
                    <a:gd name="connsiteX0" fmla="*/ 132214 w 235775"/>
                    <a:gd name="connsiteY0" fmla="*/ 101176 h 211119"/>
                    <a:gd name="connsiteX1" fmla="*/ 113525 w 235775"/>
                    <a:gd name="connsiteY1" fmla="*/ 112131 h 211119"/>
                    <a:gd name="connsiteX2" fmla="*/ 102570 w 235775"/>
                    <a:gd name="connsiteY2" fmla="*/ 94087 h 211119"/>
                    <a:gd name="connsiteX3" fmla="*/ 45215 w 235775"/>
                    <a:gd name="connsiteY3" fmla="*/ 0 h 211119"/>
                    <a:gd name="connsiteX4" fmla="*/ 16860 w 235775"/>
                    <a:gd name="connsiteY4" fmla="*/ 154019 h 211119"/>
                    <a:gd name="connsiteX5" fmla="*/ 178613 w 235775"/>
                    <a:gd name="connsiteY5" fmla="*/ 193974 h 211119"/>
                    <a:gd name="connsiteX6" fmla="*/ 225656 w 235775"/>
                    <a:gd name="connsiteY6" fmla="*/ 45110 h 211119"/>
                    <a:gd name="connsiteX7" fmla="*/ 132214 w 235775"/>
                    <a:gd name="connsiteY7" fmla="*/ 101176 h 21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775" h="211119">
                      <a:moveTo>
                        <a:pt x="132214" y="101176"/>
                      </a:moveTo>
                      <a:lnTo>
                        <a:pt x="113525" y="112131"/>
                      </a:lnTo>
                      <a:lnTo>
                        <a:pt x="102570" y="94087"/>
                      </a:lnTo>
                      <a:lnTo>
                        <a:pt x="45215" y="0"/>
                      </a:lnTo>
                      <a:cubicBezTo>
                        <a:pt x="-1184" y="36088"/>
                        <a:pt x="-14072" y="101820"/>
                        <a:pt x="16860" y="154019"/>
                      </a:cubicBezTo>
                      <a:cubicBezTo>
                        <a:pt x="50371" y="209440"/>
                        <a:pt x="123191" y="228129"/>
                        <a:pt x="178613" y="193974"/>
                      </a:cubicBezTo>
                      <a:cubicBezTo>
                        <a:pt x="230167" y="163041"/>
                        <a:pt x="249500" y="98598"/>
                        <a:pt x="225656" y="45110"/>
                      </a:cubicBezTo>
                      <a:lnTo>
                        <a:pt x="132214" y="101176"/>
                      </a:lnTo>
                      <a:close/>
                    </a:path>
                  </a:pathLst>
                </a:custGeom>
                <a:solidFill>
                  <a:srgbClr val="FFFFFF"/>
                </a:solidFill>
                <a:ln w="641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31" name="Graphic 401">
                <a:extLst>
                  <a:ext uri="{FF2B5EF4-FFF2-40B4-BE49-F238E27FC236}">
                    <a16:creationId xmlns:a16="http://schemas.microsoft.com/office/drawing/2014/main" id="{367FF57D-84A7-DF58-BCA4-740122CF6262}"/>
                  </a:ext>
                </a:extLst>
              </p:cNvPr>
              <p:cNvSpPr/>
              <p:nvPr/>
            </p:nvSpPr>
            <p:spPr>
              <a:xfrm>
                <a:off x="9077500" y="5421156"/>
                <a:ext cx="217817" cy="155935"/>
              </a:xfrm>
              <a:custGeom>
                <a:avLst/>
                <a:gdLst>
                  <a:gd name="connsiteX0" fmla="*/ 0 w 217817"/>
                  <a:gd name="connsiteY0" fmla="*/ 19316 h 155935"/>
                  <a:gd name="connsiteX1" fmla="*/ 81843 w 217817"/>
                  <a:gd name="connsiteY1" fmla="*/ 155935 h 155935"/>
                  <a:gd name="connsiteX2" fmla="*/ 217818 w 217817"/>
                  <a:gd name="connsiteY2" fmla="*/ 74092 h 155935"/>
                  <a:gd name="connsiteX3" fmla="*/ 0 w 217817"/>
                  <a:gd name="connsiteY3" fmla="*/ 19316 h 155935"/>
                </a:gdLst>
                <a:ahLst/>
                <a:cxnLst>
                  <a:cxn ang="0">
                    <a:pos x="connsiteX0" y="connsiteY0"/>
                  </a:cxn>
                  <a:cxn ang="0">
                    <a:pos x="connsiteX1" y="connsiteY1"/>
                  </a:cxn>
                  <a:cxn ang="0">
                    <a:pos x="connsiteX2" y="connsiteY2"/>
                  </a:cxn>
                  <a:cxn ang="0">
                    <a:pos x="connsiteX3" y="connsiteY3"/>
                  </a:cxn>
                </a:cxnLst>
                <a:rect l="l" t="t" r="r" b="b"/>
                <a:pathLst>
                  <a:path w="217817" h="155935">
                    <a:moveTo>
                      <a:pt x="0" y="19316"/>
                    </a:moveTo>
                    <a:lnTo>
                      <a:pt x="81843" y="155935"/>
                    </a:lnTo>
                    <a:lnTo>
                      <a:pt x="217818" y="74092"/>
                    </a:lnTo>
                    <a:cubicBezTo>
                      <a:pt x="169485" y="3205"/>
                      <a:pt x="76043" y="-20639"/>
                      <a:pt x="0" y="19316"/>
                    </a:cubicBezTo>
                    <a:close/>
                  </a:path>
                </a:pathLst>
              </a:custGeom>
              <a:solidFill>
                <a:srgbClr val="FFB900"/>
              </a:solidFill>
              <a:ln w="641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 name="Graphic 401">
                <a:extLst>
                  <a:ext uri="{FF2B5EF4-FFF2-40B4-BE49-F238E27FC236}">
                    <a16:creationId xmlns:a16="http://schemas.microsoft.com/office/drawing/2014/main" id="{EDE1D393-D674-7813-7A98-8126045841CF}"/>
                  </a:ext>
                </a:extLst>
              </p:cNvPr>
              <p:cNvSpPr/>
              <p:nvPr/>
            </p:nvSpPr>
            <p:spPr>
              <a:xfrm>
                <a:off x="8679885" y="5852908"/>
                <a:ext cx="177218" cy="183018"/>
              </a:xfrm>
              <a:custGeom>
                <a:avLst/>
                <a:gdLst>
                  <a:gd name="connsiteX0" fmla="*/ 0 w 177218"/>
                  <a:gd name="connsiteY0" fmla="*/ 144353 h 183018"/>
                  <a:gd name="connsiteX1" fmla="*/ 137264 w 177218"/>
                  <a:gd name="connsiteY1" fmla="*/ 0 h 183018"/>
                  <a:gd name="connsiteX2" fmla="*/ 177219 w 177218"/>
                  <a:gd name="connsiteY2" fmla="*/ 38666 h 183018"/>
                  <a:gd name="connsiteX3" fmla="*/ 39955 w 177218"/>
                  <a:gd name="connsiteY3" fmla="*/ 183019 h 183018"/>
                  <a:gd name="connsiteX4" fmla="*/ 0 w 177218"/>
                  <a:gd name="connsiteY4" fmla="*/ 144353 h 183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18" h="183018">
                    <a:moveTo>
                      <a:pt x="0" y="144353"/>
                    </a:moveTo>
                    <a:lnTo>
                      <a:pt x="137264" y="0"/>
                    </a:lnTo>
                    <a:lnTo>
                      <a:pt x="177219" y="38666"/>
                    </a:lnTo>
                    <a:lnTo>
                      <a:pt x="39955" y="183019"/>
                    </a:lnTo>
                    <a:lnTo>
                      <a:pt x="0" y="144353"/>
                    </a:lnTo>
                    <a:close/>
                  </a:path>
                </a:pathLst>
              </a:custGeom>
              <a:gradFill flip="none" rotWithShape="1">
                <a:gsLst>
                  <a:gs pos="76000">
                    <a:srgbClr val="9EE5FA"/>
                  </a:gs>
                  <a:gs pos="39000">
                    <a:srgbClr val="3E8EED"/>
                  </a:gs>
                </a:gsLst>
                <a:lin ang="18900000" scaled="1"/>
                <a:tileRect/>
              </a:grad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 name="Graphic 401">
                <a:extLst>
                  <a:ext uri="{FF2B5EF4-FFF2-40B4-BE49-F238E27FC236}">
                    <a16:creationId xmlns:a16="http://schemas.microsoft.com/office/drawing/2014/main" id="{09311562-2935-2906-98DC-C1C51058EC74}"/>
                  </a:ext>
                </a:extLst>
              </p:cNvPr>
              <p:cNvSpPr/>
              <p:nvPr/>
            </p:nvSpPr>
            <p:spPr>
              <a:xfrm>
                <a:off x="8742341" y="5558837"/>
                <a:ext cx="404165" cy="404765"/>
              </a:xfrm>
              <a:custGeom>
                <a:avLst/>
                <a:gdLst>
                  <a:gd name="connsiteX0" fmla="*/ 310025 w 404165"/>
                  <a:gd name="connsiteY0" fmla="*/ 373337 h 404765"/>
                  <a:gd name="connsiteX1" fmla="*/ 373180 w 404165"/>
                  <a:gd name="connsiteY1" fmla="*/ 94298 h 404765"/>
                  <a:gd name="connsiteX2" fmla="*/ 94141 w 404165"/>
                  <a:gd name="connsiteY2" fmla="*/ 31143 h 404765"/>
                  <a:gd name="connsiteX3" fmla="*/ 30986 w 404165"/>
                  <a:gd name="connsiteY3" fmla="*/ 310182 h 404765"/>
                  <a:gd name="connsiteX4" fmla="*/ 310025 w 404165"/>
                  <a:gd name="connsiteY4" fmla="*/ 373337 h 404765"/>
                  <a:gd name="connsiteX5" fmla="*/ 81252 w 404165"/>
                  <a:gd name="connsiteY5" fmla="*/ 278605 h 404765"/>
                  <a:gd name="connsiteX6" fmla="*/ 125718 w 404165"/>
                  <a:gd name="connsiteY6" fmla="*/ 82053 h 404765"/>
                  <a:gd name="connsiteX7" fmla="*/ 227538 w 404165"/>
                  <a:gd name="connsiteY7" fmla="*/ 62720 h 404765"/>
                  <a:gd name="connsiteX8" fmla="*/ 322269 w 404165"/>
                  <a:gd name="connsiteY8" fmla="*/ 126519 h 404765"/>
                  <a:gd name="connsiteX9" fmla="*/ 277804 w 404165"/>
                  <a:gd name="connsiteY9" fmla="*/ 323071 h 404765"/>
                  <a:gd name="connsiteX10" fmla="*/ 164384 w 404165"/>
                  <a:gd name="connsiteY10" fmla="*/ 339826 h 404765"/>
                  <a:gd name="connsiteX11" fmla="*/ 81252 w 404165"/>
                  <a:gd name="connsiteY11" fmla="*/ 278605 h 40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165" h="404765">
                    <a:moveTo>
                      <a:pt x="310025" y="373337"/>
                    </a:moveTo>
                    <a:cubicBezTo>
                      <a:pt x="404112" y="314049"/>
                      <a:pt x="432467" y="189029"/>
                      <a:pt x="373180" y="94298"/>
                    </a:cubicBezTo>
                    <a:cubicBezTo>
                      <a:pt x="313892" y="-434"/>
                      <a:pt x="188872" y="-28144"/>
                      <a:pt x="94141" y="31143"/>
                    </a:cubicBezTo>
                    <a:cubicBezTo>
                      <a:pt x="54" y="90431"/>
                      <a:pt x="-28301" y="215451"/>
                      <a:pt x="30986" y="310182"/>
                    </a:cubicBezTo>
                    <a:cubicBezTo>
                      <a:pt x="90919" y="404914"/>
                      <a:pt x="215938" y="433269"/>
                      <a:pt x="310025" y="373337"/>
                    </a:cubicBezTo>
                    <a:close/>
                    <a:moveTo>
                      <a:pt x="81252" y="278605"/>
                    </a:moveTo>
                    <a:cubicBezTo>
                      <a:pt x="38720" y="212229"/>
                      <a:pt x="59986" y="123942"/>
                      <a:pt x="125718" y="82053"/>
                    </a:cubicBezTo>
                    <a:cubicBezTo>
                      <a:pt x="156651" y="62076"/>
                      <a:pt x="193383" y="56276"/>
                      <a:pt x="227538" y="62720"/>
                    </a:cubicBezTo>
                    <a:cubicBezTo>
                      <a:pt x="265559" y="69165"/>
                      <a:pt x="300359" y="91076"/>
                      <a:pt x="322269" y="126519"/>
                    </a:cubicBezTo>
                    <a:cubicBezTo>
                      <a:pt x="364802" y="192896"/>
                      <a:pt x="344180" y="281183"/>
                      <a:pt x="277804" y="323071"/>
                    </a:cubicBezTo>
                    <a:cubicBezTo>
                      <a:pt x="242360" y="344982"/>
                      <a:pt x="201761" y="350137"/>
                      <a:pt x="164384" y="339826"/>
                    </a:cubicBezTo>
                    <a:cubicBezTo>
                      <a:pt x="130873" y="331449"/>
                      <a:pt x="101229" y="309538"/>
                      <a:pt x="81252" y="278605"/>
                    </a:cubicBezTo>
                    <a:close/>
                  </a:path>
                </a:pathLst>
              </a:custGeom>
              <a:gradFill flip="none" rotWithShape="1">
                <a:gsLst>
                  <a:gs pos="24000">
                    <a:srgbClr val="9EE5FA"/>
                  </a:gs>
                  <a:gs pos="79000">
                    <a:srgbClr val="3E8EED"/>
                  </a:gs>
                </a:gsLst>
                <a:path path="circle">
                  <a:fillToRect l="50000" t="50000" r="50000" b="50000"/>
                </a:path>
                <a:tileRect/>
              </a:gradFill>
              <a:ln w="641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 name="Graphic 401">
                <a:extLst>
                  <a:ext uri="{FF2B5EF4-FFF2-40B4-BE49-F238E27FC236}">
                    <a16:creationId xmlns:a16="http://schemas.microsoft.com/office/drawing/2014/main" id="{B5FFEB59-5A4D-8528-2BAB-85D600DF3252}"/>
                  </a:ext>
                </a:extLst>
              </p:cNvPr>
              <p:cNvSpPr/>
              <p:nvPr/>
            </p:nvSpPr>
            <p:spPr>
              <a:xfrm>
                <a:off x="8598198" y="5931529"/>
                <a:ext cx="185440" cy="190273"/>
              </a:xfrm>
              <a:custGeom>
                <a:avLst/>
                <a:gdLst>
                  <a:gd name="connsiteX0" fmla="*/ 10799 w 185440"/>
                  <a:gd name="connsiteY0" fmla="*/ 126309 h 190273"/>
                  <a:gd name="connsiteX1" fmla="*/ 131308 w 185440"/>
                  <a:gd name="connsiteY1" fmla="*/ 0 h 190273"/>
                  <a:gd name="connsiteX2" fmla="*/ 185440 w 185440"/>
                  <a:gd name="connsiteY2" fmla="*/ 52199 h 190273"/>
                  <a:gd name="connsiteX3" fmla="*/ 64287 w 185440"/>
                  <a:gd name="connsiteY3" fmla="*/ 178508 h 190273"/>
                  <a:gd name="connsiteX4" fmla="*/ 11444 w 185440"/>
                  <a:gd name="connsiteY4" fmla="*/ 179796 h 190273"/>
                  <a:gd name="connsiteX5" fmla="*/ 10799 w 185440"/>
                  <a:gd name="connsiteY5" fmla="*/ 126309 h 19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440" h="190273">
                    <a:moveTo>
                      <a:pt x="10799" y="126309"/>
                    </a:moveTo>
                    <a:lnTo>
                      <a:pt x="131308" y="0"/>
                    </a:lnTo>
                    <a:lnTo>
                      <a:pt x="185440" y="52199"/>
                    </a:lnTo>
                    <a:lnTo>
                      <a:pt x="64287" y="178508"/>
                    </a:lnTo>
                    <a:cubicBezTo>
                      <a:pt x="49465" y="193974"/>
                      <a:pt x="26266" y="193974"/>
                      <a:pt x="11444" y="179796"/>
                    </a:cubicBezTo>
                    <a:cubicBezTo>
                      <a:pt x="-3378" y="164975"/>
                      <a:pt x="-4022" y="141775"/>
                      <a:pt x="10799" y="126309"/>
                    </a:cubicBezTo>
                    <a:close/>
                  </a:path>
                </a:pathLst>
              </a:custGeom>
              <a:gradFill flip="none" rotWithShape="1">
                <a:gsLst>
                  <a:gs pos="8000">
                    <a:srgbClr val="9EE5FA"/>
                  </a:gs>
                  <a:gs pos="78000">
                    <a:srgbClr val="3E8EED"/>
                  </a:gs>
                </a:gsLst>
                <a:lin ang="11400000" scaled="0"/>
                <a:tileRect/>
              </a:gradFill>
              <a:ln w="64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16" name="Group 15">
              <a:extLst>
                <a:ext uri="{FF2B5EF4-FFF2-40B4-BE49-F238E27FC236}">
                  <a16:creationId xmlns:a16="http://schemas.microsoft.com/office/drawing/2014/main" id="{5EE3142D-0CC5-E800-4600-4900C66EE88D}"/>
                </a:ext>
              </a:extLst>
            </p:cNvPr>
            <p:cNvGrpSpPr/>
            <p:nvPr/>
          </p:nvGrpSpPr>
          <p:grpSpPr>
            <a:xfrm>
              <a:off x="10547609" y="4140805"/>
              <a:ext cx="827962" cy="1177610"/>
              <a:chOff x="2011662" y="3132225"/>
              <a:chExt cx="1279000" cy="1819121"/>
            </a:xfrm>
          </p:grpSpPr>
          <p:sp>
            <p:nvSpPr>
              <p:cNvPr id="21" name="Graphic 220">
                <a:extLst>
                  <a:ext uri="{FF2B5EF4-FFF2-40B4-BE49-F238E27FC236}">
                    <a16:creationId xmlns:a16="http://schemas.microsoft.com/office/drawing/2014/main" id="{CD35C5EF-E917-8B6A-0444-C3584DEB7FDE}"/>
                  </a:ext>
                </a:extLst>
              </p:cNvPr>
              <p:cNvSpPr/>
              <p:nvPr/>
            </p:nvSpPr>
            <p:spPr>
              <a:xfrm>
                <a:off x="2042062" y="3132225"/>
                <a:ext cx="1218207" cy="1220540"/>
              </a:xfrm>
              <a:custGeom>
                <a:avLst/>
                <a:gdLst>
                  <a:gd name="connsiteX0" fmla="*/ 165422 w 331480"/>
                  <a:gd name="connsiteY0" fmla="*/ 0 h 332115"/>
                  <a:gd name="connsiteX1" fmla="*/ 0 w 331480"/>
                  <a:gd name="connsiteY1" fmla="*/ 166058 h 332115"/>
                  <a:gd name="connsiteX2" fmla="*/ 166058 w 331480"/>
                  <a:gd name="connsiteY2" fmla="*/ 332116 h 332115"/>
                  <a:gd name="connsiteX3" fmla="*/ 331480 w 331480"/>
                  <a:gd name="connsiteY3" fmla="*/ 166058 h 332115"/>
                  <a:gd name="connsiteX4" fmla="*/ 165422 w 331480"/>
                  <a:gd name="connsiteY4" fmla="*/ 0 h 332115"/>
                  <a:gd name="connsiteX5" fmla="*/ 165422 w 331480"/>
                  <a:gd name="connsiteY5" fmla="*/ 268492 h 332115"/>
                  <a:gd name="connsiteX6" fmla="*/ 62988 w 331480"/>
                  <a:gd name="connsiteY6" fmla="*/ 166058 h 332115"/>
                  <a:gd name="connsiteX7" fmla="*/ 165422 w 331480"/>
                  <a:gd name="connsiteY7" fmla="*/ 63624 h 332115"/>
                  <a:gd name="connsiteX8" fmla="*/ 267856 w 331480"/>
                  <a:gd name="connsiteY8" fmla="*/ 166058 h 332115"/>
                  <a:gd name="connsiteX9" fmla="*/ 165422 w 331480"/>
                  <a:gd name="connsiteY9" fmla="*/ 268492 h 3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80" h="332115">
                    <a:moveTo>
                      <a:pt x="165422" y="0"/>
                    </a:moveTo>
                    <a:cubicBezTo>
                      <a:pt x="73804" y="0"/>
                      <a:pt x="0" y="74440"/>
                      <a:pt x="0" y="166058"/>
                    </a:cubicBezTo>
                    <a:cubicBezTo>
                      <a:pt x="0" y="257676"/>
                      <a:pt x="74440" y="332116"/>
                      <a:pt x="166058" y="332116"/>
                    </a:cubicBezTo>
                    <a:cubicBezTo>
                      <a:pt x="257676" y="332116"/>
                      <a:pt x="331480" y="257676"/>
                      <a:pt x="331480" y="166058"/>
                    </a:cubicBezTo>
                    <a:cubicBezTo>
                      <a:pt x="331480" y="74440"/>
                      <a:pt x="257040" y="0"/>
                      <a:pt x="165422" y="0"/>
                    </a:cubicBezTo>
                    <a:close/>
                    <a:moveTo>
                      <a:pt x="165422" y="268492"/>
                    </a:moveTo>
                    <a:cubicBezTo>
                      <a:pt x="108797" y="268492"/>
                      <a:pt x="62988" y="222683"/>
                      <a:pt x="62988" y="166058"/>
                    </a:cubicBezTo>
                    <a:cubicBezTo>
                      <a:pt x="62988" y="109433"/>
                      <a:pt x="108797" y="63624"/>
                      <a:pt x="165422" y="63624"/>
                    </a:cubicBezTo>
                    <a:cubicBezTo>
                      <a:pt x="222047" y="63624"/>
                      <a:pt x="267856" y="109433"/>
                      <a:pt x="267856" y="166058"/>
                    </a:cubicBezTo>
                    <a:cubicBezTo>
                      <a:pt x="267856" y="222683"/>
                      <a:pt x="222683" y="268492"/>
                      <a:pt x="165422" y="268492"/>
                    </a:cubicBezTo>
                    <a:close/>
                  </a:path>
                </a:pathLst>
              </a:custGeom>
              <a:solidFill>
                <a:srgbClr val="C8C6C4"/>
              </a:solidFill>
              <a:ln w="631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 name="Graphic 220">
                <a:extLst>
                  <a:ext uri="{FF2B5EF4-FFF2-40B4-BE49-F238E27FC236}">
                    <a16:creationId xmlns:a16="http://schemas.microsoft.com/office/drawing/2014/main" id="{84BBDE5B-51BF-8DA5-4114-4878167FCC56}"/>
                  </a:ext>
                </a:extLst>
              </p:cNvPr>
              <p:cNvSpPr/>
              <p:nvPr/>
            </p:nvSpPr>
            <p:spPr>
              <a:xfrm>
                <a:off x="2042315" y="3132225"/>
                <a:ext cx="1220287" cy="1216795"/>
              </a:xfrm>
              <a:custGeom>
                <a:avLst/>
                <a:gdLst>
                  <a:gd name="connsiteX0" fmla="*/ 165352 w 332046"/>
                  <a:gd name="connsiteY0" fmla="*/ 0 h 331096"/>
                  <a:gd name="connsiteX1" fmla="*/ 165352 w 332046"/>
                  <a:gd name="connsiteY1" fmla="*/ 62987 h 331096"/>
                  <a:gd name="connsiteX2" fmla="*/ 258879 w 332046"/>
                  <a:gd name="connsiteY2" fmla="*/ 209322 h 331096"/>
                  <a:gd name="connsiteX3" fmla="*/ 208616 w 332046"/>
                  <a:gd name="connsiteY3" fmla="*/ 259585 h 331096"/>
                  <a:gd name="connsiteX4" fmla="*/ 62282 w 332046"/>
                  <a:gd name="connsiteY4" fmla="*/ 166058 h 331096"/>
                  <a:gd name="connsiteX5" fmla="*/ 85823 w 332046"/>
                  <a:gd name="connsiteY5" fmla="*/ 101162 h 331096"/>
                  <a:gd name="connsiteX6" fmla="*/ 37468 w 332046"/>
                  <a:gd name="connsiteY6" fmla="*/ 60443 h 331096"/>
                  <a:gd name="connsiteX7" fmla="*/ 10746 w 332046"/>
                  <a:gd name="connsiteY7" fmla="*/ 225228 h 331096"/>
                  <a:gd name="connsiteX8" fmla="*/ 108091 w 332046"/>
                  <a:gd name="connsiteY8" fmla="*/ 321300 h 331096"/>
                  <a:gd name="connsiteX9" fmla="*/ 332047 w 332046"/>
                  <a:gd name="connsiteY9" fmla="*/ 165422 h 331096"/>
                  <a:gd name="connsiteX10" fmla="*/ 165352 w 332046"/>
                  <a:gd name="connsiteY10" fmla="*/ 0 h 33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2046" h="331096">
                    <a:moveTo>
                      <a:pt x="165352" y="0"/>
                    </a:moveTo>
                    <a:lnTo>
                      <a:pt x="165352" y="62987"/>
                    </a:lnTo>
                    <a:cubicBezTo>
                      <a:pt x="235975" y="62987"/>
                      <a:pt x="290055" y="134246"/>
                      <a:pt x="258879" y="209322"/>
                    </a:cubicBezTo>
                    <a:cubicBezTo>
                      <a:pt x="249336" y="232227"/>
                      <a:pt x="231521" y="250677"/>
                      <a:pt x="208616" y="259585"/>
                    </a:cubicBezTo>
                    <a:cubicBezTo>
                      <a:pt x="134177" y="290124"/>
                      <a:pt x="62282" y="236680"/>
                      <a:pt x="62282" y="166058"/>
                    </a:cubicBezTo>
                    <a:cubicBezTo>
                      <a:pt x="62282" y="141881"/>
                      <a:pt x="71189" y="118976"/>
                      <a:pt x="85823" y="101162"/>
                    </a:cubicBezTo>
                    <a:lnTo>
                      <a:pt x="37468" y="60443"/>
                    </a:lnTo>
                    <a:cubicBezTo>
                      <a:pt x="2475" y="103070"/>
                      <a:pt x="-11522" y="162877"/>
                      <a:pt x="10746" y="225228"/>
                    </a:cubicBezTo>
                    <a:cubicBezTo>
                      <a:pt x="26652" y="270401"/>
                      <a:pt x="62918" y="306030"/>
                      <a:pt x="108091" y="321300"/>
                    </a:cubicBezTo>
                    <a:cubicBezTo>
                      <a:pt x="223886" y="360746"/>
                      <a:pt x="332047" y="275491"/>
                      <a:pt x="332047" y="165422"/>
                    </a:cubicBezTo>
                    <a:cubicBezTo>
                      <a:pt x="331410" y="74440"/>
                      <a:pt x="256971" y="0"/>
                      <a:pt x="165352" y="0"/>
                    </a:cubicBezTo>
                    <a:close/>
                  </a:path>
                </a:pathLst>
              </a:custGeom>
              <a:solidFill>
                <a:srgbClr val="FEE200"/>
              </a:solidFill>
              <a:ln w="631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Graphic 220">
                <a:extLst>
                  <a:ext uri="{FF2B5EF4-FFF2-40B4-BE49-F238E27FC236}">
                    <a16:creationId xmlns:a16="http://schemas.microsoft.com/office/drawing/2014/main" id="{43393688-AD23-3583-6AC1-D044929623CC}"/>
                  </a:ext>
                </a:extLst>
              </p:cNvPr>
              <p:cNvSpPr/>
              <p:nvPr/>
            </p:nvSpPr>
            <p:spPr>
              <a:xfrm>
                <a:off x="2042062" y="3744834"/>
                <a:ext cx="1040500" cy="609838"/>
              </a:xfrm>
              <a:custGeom>
                <a:avLst/>
                <a:gdLst>
                  <a:gd name="connsiteX0" fmla="*/ 239226 w 283125"/>
                  <a:gd name="connsiteY0" fmla="*/ 73167 h 165940"/>
                  <a:gd name="connsiteX1" fmla="*/ 209322 w 283125"/>
                  <a:gd name="connsiteY1" fmla="*/ 93527 h 165940"/>
                  <a:gd name="connsiteX2" fmla="*/ 62988 w 283125"/>
                  <a:gd name="connsiteY2" fmla="*/ 0 h 165940"/>
                  <a:gd name="connsiteX3" fmla="*/ 0 w 283125"/>
                  <a:gd name="connsiteY3" fmla="*/ 0 h 165940"/>
                  <a:gd name="connsiteX4" fmla="*/ 10180 w 283125"/>
                  <a:gd name="connsiteY4" fmla="*/ 59806 h 165940"/>
                  <a:gd name="connsiteX5" fmla="*/ 107524 w 283125"/>
                  <a:gd name="connsiteY5" fmla="*/ 155878 h 165940"/>
                  <a:gd name="connsiteX6" fmla="*/ 283126 w 283125"/>
                  <a:gd name="connsiteY6" fmla="*/ 117068 h 165940"/>
                  <a:gd name="connsiteX7" fmla="*/ 239226 w 283125"/>
                  <a:gd name="connsiteY7" fmla="*/ 73167 h 1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125" h="165940">
                    <a:moveTo>
                      <a:pt x="239226" y="73167"/>
                    </a:moveTo>
                    <a:cubicBezTo>
                      <a:pt x="230318" y="82075"/>
                      <a:pt x="220138" y="88437"/>
                      <a:pt x="209322" y="93527"/>
                    </a:cubicBezTo>
                    <a:cubicBezTo>
                      <a:pt x="134882" y="124066"/>
                      <a:pt x="62988" y="70622"/>
                      <a:pt x="62988" y="0"/>
                    </a:cubicBezTo>
                    <a:lnTo>
                      <a:pt x="0" y="0"/>
                    </a:lnTo>
                    <a:cubicBezTo>
                      <a:pt x="0" y="19087"/>
                      <a:pt x="3181" y="39447"/>
                      <a:pt x="10180" y="59806"/>
                    </a:cubicBezTo>
                    <a:cubicBezTo>
                      <a:pt x="26086" y="104979"/>
                      <a:pt x="62351" y="140608"/>
                      <a:pt x="107524" y="155878"/>
                    </a:cubicBezTo>
                    <a:cubicBezTo>
                      <a:pt x="175602" y="179419"/>
                      <a:pt x="240498" y="159696"/>
                      <a:pt x="283126" y="117068"/>
                    </a:cubicBezTo>
                    <a:lnTo>
                      <a:pt x="239226" y="73167"/>
                    </a:lnTo>
                    <a:close/>
                  </a:path>
                </a:pathLst>
              </a:custGeom>
              <a:solidFill>
                <a:srgbClr val="FFC700"/>
              </a:solidFill>
              <a:ln w="631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Graphic 220">
                <a:extLst>
                  <a:ext uri="{FF2B5EF4-FFF2-40B4-BE49-F238E27FC236}">
                    <a16:creationId xmlns:a16="http://schemas.microsoft.com/office/drawing/2014/main" id="{AF50B461-B185-4D47-931C-A31F3BF77A70}"/>
                  </a:ext>
                </a:extLst>
              </p:cNvPr>
              <p:cNvSpPr/>
              <p:nvPr/>
            </p:nvSpPr>
            <p:spPr>
              <a:xfrm>
                <a:off x="2042062" y="3356693"/>
                <a:ext cx="317995" cy="385803"/>
              </a:xfrm>
              <a:custGeom>
                <a:avLst/>
                <a:gdLst>
                  <a:gd name="connsiteX0" fmla="*/ 62988 w 86528"/>
                  <a:gd name="connsiteY0" fmla="*/ 104979 h 104979"/>
                  <a:gd name="connsiteX1" fmla="*/ 86528 w 86528"/>
                  <a:gd name="connsiteY1" fmla="*/ 40083 h 104979"/>
                  <a:gd name="connsiteX2" fmla="*/ 37538 w 86528"/>
                  <a:gd name="connsiteY2" fmla="*/ 0 h 104979"/>
                  <a:gd name="connsiteX3" fmla="*/ 0 w 86528"/>
                  <a:gd name="connsiteY3" fmla="*/ 104979 h 104979"/>
                  <a:gd name="connsiteX4" fmla="*/ 62988 w 86528"/>
                  <a:gd name="connsiteY4" fmla="*/ 104979 h 10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28" h="104979">
                    <a:moveTo>
                      <a:pt x="62988" y="104979"/>
                    </a:moveTo>
                    <a:cubicBezTo>
                      <a:pt x="62988" y="80802"/>
                      <a:pt x="71895" y="57898"/>
                      <a:pt x="86528" y="40083"/>
                    </a:cubicBezTo>
                    <a:lnTo>
                      <a:pt x="37538" y="0"/>
                    </a:lnTo>
                    <a:cubicBezTo>
                      <a:pt x="13997" y="28631"/>
                      <a:pt x="0" y="64896"/>
                      <a:pt x="0" y="104979"/>
                    </a:cubicBezTo>
                    <a:lnTo>
                      <a:pt x="62988" y="104979"/>
                    </a:lnTo>
                    <a:close/>
                  </a:path>
                </a:pathLst>
              </a:custGeom>
              <a:solidFill>
                <a:srgbClr val="DC9F06"/>
              </a:solidFill>
              <a:ln w="631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Graphic 220">
                <a:extLst>
                  <a:ext uri="{FF2B5EF4-FFF2-40B4-BE49-F238E27FC236}">
                    <a16:creationId xmlns:a16="http://schemas.microsoft.com/office/drawing/2014/main" id="{4A3533D9-BB28-EF4D-9F03-C86E4C6C3FFD}"/>
                  </a:ext>
                </a:extLst>
              </p:cNvPr>
              <p:cNvSpPr/>
              <p:nvPr/>
            </p:nvSpPr>
            <p:spPr>
              <a:xfrm>
                <a:off x="2011662" y="4514107"/>
                <a:ext cx="1279000" cy="175362"/>
              </a:xfrm>
              <a:custGeom>
                <a:avLst/>
                <a:gdLst>
                  <a:gd name="connsiteX0" fmla="*/ 335934 w 348022"/>
                  <a:gd name="connsiteY0" fmla="*/ 47718 h 47717"/>
                  <a:gd name="connsiteX1" fmla="*/ 12089 w 348022"/>
                  <a:gd name="connsiteY1" fmla="*/ 47718 h 47717"/>
                  <a:gd name="connsiteX2" fmla="*/ 0 w 348022"/>
                  <a:gd name="connsiteY2" fmla="*/ 35629 h 47717"/>
                  <a:gd name="connsiteX3" fmla="*/ 0 w 348022"/>
                  <a:gd name="connsiteY3" fmla="*/ 12088 h 47717"/>
                  <a:gd name="connsiteX4" fmla="*/ 12089 w 348022"/>
                  <a:gd name="connsiteY4" fmla="*/ 0 h 47717"/>
                  <a:gd name="connsiteX5" fmla="*/ 335934 w 348022"/>
                  <a:gd name="connsiteY5" fmla="*/ 0 h 47717"/>
                  <a:gd name="connsiteX6" fmla="*/ 348022 w 348022"/>
                  <a:gd name="connsiteY6" fmla="*/ 12088 h 47717"/>
                  <a:gd name="connsiteX7" fmla="*/ 348022 w 348022"/>
                  <a:gd name="connsiteY7" fmla="*/ 35629 h 47717"/>
                  <a:gd name="connsiteX8" fmla="*/ 335934 w 348022"/>
                  <a:gd name="connsiteY8" fmla="*/ 47718 h 4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022" h="47717">
                    <a:moveTo>
                      <a:pt x="335934" y="47718"/>
                    </a:moveTo>
                    <a:lnTo>
                      <a:pt x="12089" y="47718"/>
                    </a:lnTo>
                    <a:cubicBezTo>
                      <a:pt x="5090" y="47718"/>
                      <a:pt x="0" y="42628"/>
                      <a:pt x="0" y="35629"/>
                    </a:cubicBezTo>
                    <a:lnTo>
                      <a:pt x="0" y="12088"/>
                    </a:lnTo>
                    <a:cubicBezTo>
                      <a:pt x="0" y="5090"/>
                      <a:pt x="5090" y="0"/>
                      <a:pt x="12089" y="0"/>
                    </a:cubicBezTo>
                    <a:lnTo>
                      <a:pt x="335934" y="0"/>
                    </a:lnTo>
                    <a:cubicBezTo>
                      <a:pt x="342932" y="0"/>
                      <a:pt x="348022" y="5090"/>
                      <a:pt x="348022" y="12088"/>
                    </a:cubicBezTo>
                    <a:lnTo>
                      <a:pt x="348022" y="35629"/>
                    </a:lnTo>
                    <a:cubicBezTo>
                      <a:pt x="347386" y="42628"/>
                      <a:pt x="342296" y="47718"/>
                      <a:pt x="335934" y="47718"/>
                    </a:cubicBezTo>
                    <a:close/>
                  </a:path>
                </a:pathLst>
              </a:custGeom>
              <a:solidFill>
                <a:srgbClr val="9EE5FA"/>
              </a:solidFill>
              <a:ln w="631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 name="Graphic 220">
                <a:extLst>
                  <a:ext uri="{FF2B5EF4-FFF2-40B4-BE49-F238E27FC236}">
                    <a16:creationId xmlns:a16="http://schemas.microsoft.com/office/drawing/2014/main" id="{F7BB2766-7178-C62D-6B34-72E64D206551}"/>
                  </a:ext>
                </a:extLst>
              </p:cNvPr>
              <p:cNvSpPr/>
              <p:nvPr/>
            </p:nvSpPr>
            <p:spPr>
              <a:xfrm>
                <a:off x="2011662" y="4778321"/>
                <a:ext cx="869992" cy="173025"/>
              </a:xfrm>
              <a:custGeom>
                <a:avLst/>
                <a:gdLst>
                  <a:gd name="connsiteX0" fmla="*/ 225865 w 236729"/>
                  <a:gd name="connsiteY0" fmla="*/ 47082 h 47081"/>
                  <a:gd name="connsiteX1" fmla="*/ 11452 w 236729"/>
                  <a:gd name="connsiteY1" fmla="*/ 47082 h 47081"/>
                  <a:gd name="connsiteX2" fmla="*/ 0 w 236729"/>
                  <a:gd name="connsiteY2" fmla="*/ 35629 h 47081"/>
                  <a:gd name="connsiteX3" fmla="*/ 0 w 236729"/>
                  <a:gd name="connsiteY3" fmla="*/ 11452 h 47081"/>
                  <a:gd name="connsiteX4" fmla="*/ 11452 w 236729"/>
                  <a:gd name="connsiteY4" fmla="*/ 0 h 47081"/>
                  <a:gd name="connsiteX5" fmla="*/ 225228 w 236729"/>
                  <a:gd name="connsiteY5" fmla="*/ 0 h 47081"/>
                  <a:gd name="connsiteX6" fmla="*/ 236681 w 236729"/>
                  <a:gd name="connsiteY6" fmla="*/ 11452 h 47081"/>
                  <a:gd name="connsiteX7" fmla="*/ 236681 w 236729"/>
                  <a:gd name="connsiteY7" fmla="*/ 35629 h 47081"/>
                  <a:gd name="connsiteX8" fmla="*/ 225865 w 236729"/>
                  <a:gd name="connsiteY8" fmla="*/ 47082 h 4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729" h="47081">
                    <a:moveTo>
                      <a:pt x="225865" y="47082"/>
                    </a:moveTo>
                    <a:lnTo>
                      <a:pt x="11452" y="47082"/>
                    </a:lnTo>
                    <a:cubicBezTo>
                      <a:pt x="5090" y="47082"/>
                      <a:pt x="0" y="41992"/>
                      <a:pt x="0" y="35629"/>
                    </a:cubicBezTo>
                    <a:lnTo>
                      <a:pt x="0" y="11452"/>
                    </a:lnTo>
                    <a:cubicBezTo>
                      <a:pt x="0" y="5090"/>
                      <a:pt x="5090" y="0"/>
                      <a:pt x="11452" y="0"/>
                    </a:cubicBezTo>
                    <a:lnTo>
                      <a:pt x="225228" y="0"/>
                    </a:lnTo>
                    <a:cubicBezTo>
                      <a:pt x="231591" y="0"/>
                      <a:pt x="236681" y="5090"/>
                      <a:pt x="236681" y="11452"/>
                    </a:cubicBezTo>
                    <a:lnTo>
                      <a:pt x="236681" y="35629"/>
                    </a:lnTo>
                    <a:cubicBezTo>
                      <a:pt x="237317" y="41992"/>
                      <a:pt x="231591" y="47082"/>
                      <a:pt x="225865" y="47082"/>
                    </a:cubicBezTo>
                    <a:close/>
                  </a:path>
                </a:pathLst>
              </a:custGeom>
              <a:solidFill>
                <a:srgbClr val="9EE5FA"/>
              </a:solidFill>
              <a:ln w="631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7" name="Graphic 153">
              <a:extLst>
                <a:ext uri="{FF2B5EF4-FFF2-40B4-BE49-F238E27FC236}">
                  <a16:creationId xmlns:a16="http://schemas.microsoft.com/office/drawing/2014/main" id="{D164F2F3-D373-FF6A-D5A7-C8347410F57B}"/>
                </a:ext>
              </a:extLst>
            </p:cNvPr>
            <p:cNvSpPr/>
            <p:nvPr/>
          </p:nvSpPr>
          <p:spPr>
            <a:xfrm>
              <a:off x="7425871" y="3990440"/>
              <a:ext cx="150532" cy="208413"/>
            </a:xfrm>
            <a:custGeom>
              <a:avLst/>
              <a:gdLst>
                <a:gd name="connsiteX0" fmla="*/ 37454 w 83920"/>
                <a:gd name="connsiteY0" fmla="*/ 3441 h 116188"/>
                <a:gd name="connsiteX1" fmla="*/ 2057 w 83920"/>
                <a:gd name="connsiteY1" fmla="*/ 51293 h 116188"/>
                <a:gd name="connsiteX2" fmla="*/ 1402 w 83920"/>
                <a:gd name="connsiteY2" fmla="*/ 59159 h 116188"/>
                <a:gd name="connsiteX3" fmla="*/ 36143 w 83920"/>
                <a:gd name="connsiteY3" fmla="*/ 112255 h 116188"/>
                <a:gd name="connsiteX4" fmla="*/ 46632 w 83920"/>
                <a:gd name="connsiteY4" fmla="*/ 112255 h 116188"/>
                <a:gd name="connsiteX5" fmla="*/ 82029 w 83920"/>
                <a:gd name="connsiteY5" fmla="*/ 59815 h 116188"/>
                <a:gd name="connsiteX6" fmla="*/ 81373 w 83920"/>
                <a:gd name="connsiteY6" fmla="*/ 51949 h 116188"/>
                <a:gd name="connsiteX7" fmla="*/ 46632 w 83920"/>
                <a:gd name="connsiteY7" fmla="*/ 3441 h 116188"/>
                <a:gd name="connsiteX8" fmla="*/ 37454 w 83920"/>
                <a:gd name="connsiteY8" fmla="*/ 3441 h 11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20" h="116188">
                  <a:moveTo>
                    <a:pt x="37454" y="3441"/>
                  </a:moveTo>
                  <a:cubicBezTo>
                    <a:pt x="30899" y="23106"/>
                    <a:pt x="17789" y="39494"/>
                    <a:pt x="2057" y="51293"/>
                  </a:cubicBezTo>
                  <a:cubicBezTo>
                    <a:pt x="-565" y="53260"/>
                    <a:pt x="-565" y="57193"/>
                    <a:pt x="1402" y="59159"/>
                  </a:cubicBezTo>
                  <a:cubicBezTo>
                    <a:pt x="17134" y="73580"/>
                    <a:pt x="29588" y="91279"/>
                    <a:pt x="36143" y="112255"/>
                  </a:cubicBezTo>
                  <a:cubicBezTo>
                    <a:pt x="37454" y="117499"/>
                    <a:pt x="44665" y="117499"/>
                    <a:pt x="46632" y="112255"/>
                  </a:cubicBezTo>
                  <a:cubicBezTo>
                    <a:pt x="53842" y="91934"/>
                    <a:pt x="66297" y="73580"/>
                    <a:pt x="82029" y="59815"/>
                  </a:cubicBezTo>
                  <a:cubicBezTo>
                    <a:pt x="84651" y="57848"/>
                    <a:pt x="84651" y="53260"/>
                    <a:pt x="81373" y="51949"/>
                  </a:cubicBezTo>
                  <a:cubicBezTo>
                    <a:pt x="64986" y="40150"/>
                    <a:pt x="53187" y="23106"/>
                    <a:pt x="46632" y="3441"/>
                  </a:cubicBezTo>
                  <a:cubicBezTo>
                    <a:pt x="45976" y="-1147"/>
                    <a:pt x="39421" y="-1147"/>
                    <a:pt x="37454" y="3441"/>
                  </a:cubicBezTo>
                  <a:close/>
                </a:path>
              </a:pathLst>
            </a:custGeom>
            <a:solidFill>
              <a:srgbClr val="E2E2E2"/>
            </a:solidFill>
            <a:ln w="6544" cap="flat">
              <a:noFill/>
              <a:prstDash val="solid"/>
              <a:miter/>
            </a:ln>
          </p:spPr>
          <p:txBody>
            <a:bodyPr rtlCol="0" anchor="ctr"/>
            <a:lstStyle/>
            <a:p>
              <a:pPr defTabSz="914367"/>
              <a:endParaRPr lang="en-US" sz="1765" kern="0">
                <a:solidFill>
                  <a:srgbClr val="000000"/>
                </a:solidFill>
              </a:endParaRPr>
            </a:p>
          </p:txBody>
        </p:sp>
        <p:grpSp>
          <p:nvGrpSpPr>
            <p:cNvPr id="18" name="Group 17">
              <a:extLst>
                <a:ext uri="{FF2B5EF4-FFF2-40B4-BE49-F238E27FC236}">
                  <a16:creationId xmlns:a16="http://schemas.microsoft.com/office/drawing/2014/main" id="{3FBFDDC6-E1B2-0B01-2FEE-30D55C6F11D4}"/>
                </a:ext>
              </a:extLst>
            </p:cNvPr>
            <p:cNvGrpSpPr/>
            <p:nvPr/>
          </p:nvGrpSpPr>
          <p:grpSpPr>
            <a:xfrm flipH="1">
              <a:off x="7918207" y="5292146"/>
              <a:ext cx="299991" cy="284702"/>
              <a:chOff x="9044901" y="2768477"/>
              <a:chExt cx="299991" cy="284702"/>
            </a:xfrm>
          </p:grpSpPr>
          <p:sp>
            <p:nvSpPr>
              <p:cNvPr id="19" name="Graphic 153">
                <a:extLst>
                  <a:ext uri="{FF2B5EF4-FFF2-40B4-BE49-F238E27FC236}">
                    <a16:creationId xmlns:a16="http://schemas.microsoft.com/office/drawing/2014/main" id="{29987A02-41A7-1496-8E96-677FC1549BA6}"/>
                  </a:ext>
                </a:extLst>
              </p:cNvPr>
              <p:cNvSpPr/>
              <p:nvPr/>
            </p:nvSpPr>
            <p:spPr>
              <a:xfrm>
                <a:off x="9194360" y="2768477"/>
                <a:ext cx="150532" cy="208860"/>
              </a:xfrm>
              <a:custGeom>
                <a:avLst/>
                <a:gdLst>
                  <a:gd name="connsiteX0" fmla="*/ 37454 w 83920"/>
                  <a:gd name="connsiteY0" fmla="*/ 3691 h 116437"/>
                  <a:gd name="connsiteX1" fmla="*/ 2057 w 83920"/>
                  <a:gd name="connsiteY1" fmla="*/ 51543 h 116437"/>
                  <a:gd name="connsiteX2" fmla="*/ 1402 w 83920"/>
                  <a:gd name="connsiteY2" fmla="*/ 59409 h 116437"/>
                  <a:gd name="connsiteX3" fmla="*/ 36143 w 83920"/>
                  <a:gd name="connsiteY3" fmla="*/ 112505 h 116437"/>
                  <a:gd name="connsiteX4" fmla="*/ 46632 w 83920"/>
                  <a:gd name="connsiteY4" fmla="*/ 112505 h 116437"/>
                  <a:gd name="connsiteX5" fmla="*/ 82029 w 83920"/>
                  <a:gd name="connsiteY5" fmla="*/ 60065 h 116437"/>
                  <a:gd name="connsiteX6" fmla="*/ 81373 w 83920"/>
                  <a:gd name="connsiteY6" fmla="*/ 52199 h 116437"/>
                  <a:gd name="connsiteX7" fmla="*/ 46632 w 83920"/>
                  <a:gd name="connsiteY7" fmla="*/ 3691 h 116437"/>
                  <a:gd name="connsiteX8" fmla="*/ 37454 w 83920"/>
                  <a:gd name="connsiteY8" fmla="*/ 3691 h 11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20" h="116437">
                    <a:moveTo>
                      <a:pt x="37454" y="3691"/>
                    </a:moveTo>
                    <a:cubicBezTo>
                      <a:pt x="30899" y="23356"/>
                      <a:pt x="17789" y="39744"/>
                      <a:pt x="2057" y="51543"/>
                    </a:cubicBezTo>
                    <a:cubicBezTo>
                      <a:pt x="-565" y="53510"/>
                      <a:pt x="-565" y="57443"/>
                      <a:pt x="1402" y="59409"/>
                    </a:cubicBezTo>
                    <a:cubicBezTo>
                      <a:pt x="17134" y="73830"/>
                      <a:pt x="29588" y="91529"/>
                      <a:pt x="36143" y="112505"/>
                    </a:cubicBezTo>
                    <a:cubicBezTo>
                      <a:pt x="37454" y="117749"/>
                      <a:pt x="44665" y="117749"/>
                      <a:pt x="46632" y="112505"/>
                    </a:cubicBezTo>
                    <a:cubicBezTo>
                      <a:pt x="53842" y="92184"/>
                      <a:pt x="66297" y="73830"/>
                      <a:pt x="82029" y="60065"/>
                    </a:cubicBezTo>
                    <a:cubicBezTo>
                      <a:pt x="84651" y="58098"/>
                      <a:pt x="84651" y="53510"/>
                      <a:pt x="81373" y="52199"/>
                    </a:cubicBezTo>
                    <a:cubicBezTo>
                      <a:pt x="64986" y="40399"/>
                      <a:pt x="53187" y="23356"/>
                      <a:pt x="46632" y="3691"/>
                    </a:cubicBezTo>
                    <a:cubicBezTo>
                      <a:pt x="45976" y="-897"/>
                      <a:pt x="39421" y="-1553"/>
                      <a:pt x="37454" y="3691"/>
                    </a:cubicBezTo>
                    <a:close/>
                  </a:path>
                </a:pathLst>
              </a:custGeom>
              <a:solidFill>
                <a:srgbClr val="FFE192"/>
              </a:solidFill>
              <a:ln w="6503" cap="flat">
                <a:noFill/>
                <a:prstDash val="solid"/>
                <a:miter/>
              </a:ln>
            </p:spPr>
            <p:txBody>
              <a:bodyPr rtlCol="0" anchor="ctr"/>
              <a:lstStyle/>
              <a:p>
                <a:pPr defTabSz="914367"/>
                <a:endParaRPr lang="en-US" sz="1765"/>
              </a:p>
            </p:txBody>
          </p:sp>
          <p:sp>
            <p:nvSpPr>
              <p:cNvPr id="20" name="Graphic 153">
                <a:extLst>
                  <a:ext uri="{FF2B5EF4-FFF2-40B4-BE49-F238E27FC236}">
                    <a16:creationId xmlns:a16="http://schemas.microsoft.com/office/drawing/2014/main" id="{32593B0D-6ECD-42E0-CA10-2F5EB0585F85}"/>
                  </a:ext>
                </a:extLst>
              </p:cNvPr>
              <p:cNvSpPr/>
              <p:nvPr/>
            </p:nvSpPr>
            <p:spPr>
              <a:xfrm>
                <a:off x="9044901" y="2909276"/>
                <a:ext cx="104060" cy="143903"/>
              </a:xfrm>
              <a:custGeom>
                <a:avLst/>
                <a:gdLst>
                  <a:gd name="connsiteX0" fmla="*/ 25729 w 58012"/>
                  <a:gd name="connsiteY0" fmla="*/ 2547 h 80224"/>
                  <a:gd name="connsiteX1" fmla="*/ 1475 w 58012"/>
                  <a:gd name="connsiteY1" fmla="*/ 35322 h 80224"/>
                  <a:gd name="connsiteX2" fmla="*/ 1475 w 58012"/>
                  <a:gd name="connsiteY2" fmla="*/ 41222 h 80224"/>
                  <a:gd name="connsiteX3" fmla="*/ 25073 w 58012"/>
                  <a:gd name="connsiteY3" fmla="*/ 77274 h 80224"/>
                  <a:gd name="connsiteX4" fmla="*/ 32284 w 58012"/>
                  <a:gd name="connsiteY4" fmla="*/ 77274 h 80224"/>
                  <a:gd name="connsiteX5" fmla="*/ 56537 w 58012"/>
                  <a:gd name="connsiteY5" fmla="*/ 41222 h 80224"/>
                  <a:gd name="connsiteX6" fmla="*/ 56537 w 58012"/>
                  <a:gd name="connsiteY6" fmla="*/ 35322 h 80224"/>
                  <a:gd name="connsiteX7" fmla="*/ 32939 w 58012"/>
                  <a:gd name="connsiteY7" fmla="*/ 1891 h 80224"/>
                  <a:gd name="connsiteX8" fmla="*/ 25729 w 58012"/>
                  <a:gd name="connsiteY8" fmla="*/ 2547 h 8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12" h="80224">
                    <a:moveTo>
                      <a:pt x="25729" y="2547"/>
                    </a:moveTo>
                    <a:cubicBezTo>
                      <a:pt x="21140" y="16313"/>
                      <a:pt x="12618" y="27456"/>
                      <a:pt x="1475" y="35322"/>
                    </a:cubicBezTo>
                    <a:cubicBezTo>
                      <a:pt x="-492" y="36633"/>
                      <a:pt x="-492" y="39911"/>
                      <a:pt x="1475" y="41222"/>
                    </a:cubicBezTo>
                    <a:cubicBezTo>
                      <a:pt x="11963" y="51054"/>
                      <a:pt x="20485" y="62853"/>
                      <a:pt x="25073" y="77274"/>
                    </a:cubicBezTo>
                    <a:cubicBezTo>
                      <a:pt x="26384" y="81207"/>
                      <a:pt x="30973" y="81207"/>
                      <a:pt x="32284" y="77274"/>
                    </a:cubicBezTo>
                    <a:cubicBezTo>
                      <a:pt x="37528" y="62853"/>
                      <a:pt x="45394" y="50399"/>
                      <a:pt x="56537" y="41222"/>
                    </a:cubicBezTo>
                    <a:cubicBezTo>
                      <a:pt x="58504" y="39911"/>
                      <a:pt x="58504" y="36633"/>
                      <a:pt x="56537" y="35322"/>
                    </a:cubicBezTo>
                    <a:cubicBezTo>
                      <a:pt x="45394" y="26801"/>
                      <a:pt x="36872" y="15002"/>
                      <a:pt x="32939" y="1891"/>
                    </a:cubicBezTo>
                    <a:cubicBezTo>
                      <a:pt x="30973" y="-731"/>
                      <a:pt x="27040" y="-731"/>
                      <a:pt x="25729" y="2547"/>
                    </a:cubicBezTo>
                    <a:close/>
                  </a:path>
                </a:pathLst>
              </a:custGeom>
              <a:solidFill>
                <a:srgbClr val="E2E2E2"/>
              </a:solidFill>
              <a:ln w="6544"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sp>
        <p:nvSpPr>
          <p:cNvPr id="2" name="Footer Placeholder 3">
            <a:extLst>
              <a:ext uri="{FF2B5EF4-FFF2-40B4-BE49-F238E27FC236}">
                <a16:creationId xmlns:a16="http://schemas.microsoft.com/office/drawing/2014/main" id="{8450B8DB-E0EB-FB2C-C86E-216A47F79AE5}"/>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241862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Footer Placeholder 3">
            <a:extLst>
              <a:ext uri="{FF2B5EF4-FFF2-40B4-BE49-F238E27FC236}">
                <a16:creationId xmlns:a16="http://schemas.microsoft.com/office/drawing/2014/main" id="{2D252A4C-7340-BD15-E06E-390E6C005A72}"/>
              </a:ext>
            </a:extLst>
          </p:cNvPr>
          <p:cNvSpPr txBox="1">
            <a:spLocks/>
          </p:cNvSpPr>
          <p:nvPr userDrawn="1"/>
        </p:nvSpPr>
        <p:spPr>
          <a:xfrm>
            <a:off x="4064" y="6492874"/>
            <a:ext cx="3352800" cy="365125"/>
          </a:xfrm>
          <a:prstGeom prst="rect">
            <a:avLst/>
          </a:prstGeom>
          <a:solidFill>
            <a:schemeClr val="bg1"/>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364179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9750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99760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11468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Footer Placeholder 3">
            <a:extLst>
              <a:ext uri="{FF2B5EF4-FFF2-40B4-BE49-F238E27FC236}">
                <a16:creationId xmlns:a16="http://schemas.microsoft.com/office/drawing/2014/main" id="{84281D62-5622-7B95-2146-226236DDA26B}"/>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1847150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Footer Placeholder 3">
            <a:extLst>
              <a:ext uri="{FF2B5EF4-FFF2-40B4-BE49-F238E27FC236}">
                <a16:creationId xmlns:a16="http://schemas.microsoft.com/office/drawing/2014/main" id="{05DB9DE5-39AD-6040-4BA7-9641A4241919}"/>
              </a:ext>
            </a:extLst>
          </p:cNvPr>
          <p:cNvSpPr txBox="1">
            <a:spLocks/>
          </p:cNvSpPr>
          <p:nvPr userDrawn="1"/>
        </p:nvSpPr>
        <p:spPr>
          <a:xfrm>
            <a:off x="4064" y="6492874"/>
            <a:ext cx="3352800" cy="365125"/>
          </a:xfrm>
          <a:prstGeom prst="rect">
            <a:avLst/>
          </a:prstGeom>
          <a:solidFill>
            <a:schemeClr val="bg1"/>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1861300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468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6602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847812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574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460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904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278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2094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7745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0238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5592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67880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8609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2123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4717379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92279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554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21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546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01646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822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2794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629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322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38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4704251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1762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9339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1115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85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508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76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461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2122133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3" name="Footer Placeholder 3">
            <a:extLst>
              <a:ext uri="{FF2B5EF4-FFF2-40B4-BE49-F238E27FC236}">
                <a16:creationId xmlns:a16="http://schemas.microsoft.com/office/drawing/2014/main" id="{84E356F9-5954-F2C1-0B95-AF22F326065D}"/>
              </a:ext>
            </a:extLst>
          </p:cNvPr>
          <p:cNvSpPr txBox="1">
            <a:spLocks/>
          </p:cNvSpPr>
          <p:nvPr userDrawn="1"/>
        </p:nvSpPr>
        <p:spPr>
          <a:xfrm>
            <a:off x="4064" y="6492874"/>
            <a:ext cx="3352800" cy="365125"/>
          </a:xfrm>
          <a:prstGeom prst="rect">
            <a:avLst/>
          </a:prstGeom>
          <a:solidFill>
            <a:srgbClr val="243A5E"/>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Confidential </a:t>
            </a:r>
          </a:p>
        </p:txBody>
      </p:sp>
    </p:spTree>
    <p:extLst>
      <p:ext uri="{BB962C8B-B14F-4D97-AF65-F5344CB8AC3E}">
        <p14:creationId xmlns:p14="http://schemas.microsoft.com/office/powerpoint/2010/main" val="206085837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 name="Footer Placeholder 3">
            <a:extLst>
              <a:ext uri="{FF2B5EF4-FFF2-40B4-BE49-F238E27FC236}">
                <a16:creationId xmlns:a16="http://schemas.microsoft.com/office/drawing/2014/main" id="{AFBE68F1-EE0F-EDFF-FB72-274321566C1C}"/>
              </a:ext>
            </a:extLst>
          </p:cNvPr>
          <p:cNvSpPr txBox="1">
            <a:spLocks/>
          </p:cNvSpPr>
          <p:nvPr userDrawn="1"/>
        </p:nvSpPr>
        <p:spPr>
          <a:xfrm>
            <a:off x="4064" y="6492874"/>
            <a:ext cx="3352800" cy="365125"/>
          </a:xfrm>
          <a:prstGeom prst="rect">
            <a:avLst/>
          </a:prstGeom>
          <a:solidFill>
            <a:srgbClr val="243A5E"/>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Confidential </a:t>
            </a:r>
          </a:p>
        </p:txBody>
      </p:sp>
    </p:spTree>
    <p:extLst>
      <p:ext uri="{BB962C8B-B14F-4D97-AF65-F5344CB8AC3E}">
        <p14:creationId xmlns:p14="http://schemas.microsoft.com/office/powerpoint/2010/main" val="189815640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5006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511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10688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73520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2046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8166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13154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0042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5039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58933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103955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41301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3378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2542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97257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9845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9242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08838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27748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230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547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01681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16154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387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6186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9792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
        <p:nvSpPr>
          <p:cNvPr id="2" name="Footer Placeholder 3">
            <a:extLst>
              <a:ext uri="{FF2B5EF4-FFF2-40B4-BE49-F238E27FC236}">
                <a16:creationId xmlns:a16="http://schemas.microsoft.com/office/drawing/2014/main" id="{ADFB397D-E67B-CFE8-DD82-E394E04AE7D8}"/>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1484417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
        <p:nvSpPr>
          <p:cNvPr id="2" name="Footer Placeholder 3">
            <a:extLst>
              <a:ext uri="{FF2B5EF4-FFF2-40B4-BE49-F238E27FC236}">
                <a16:creationId xmlns:a16="http://schemas.microsoft.com/office/drawing/2014/main" id="{36F0AED0-590F-1BDB-2FD8-4532D6095514}"/>
              </a:ext>
            </a:extLst>
          </p:cNvPr>
          <p:cNvSpPr txBox="1">
            <a:spLocks/>
          </p:cNvSpPr>
          <p:nvPr userDrawn="1"/>
        </p:nvSpPr>
        <p:spPr>
          <a:xfrm>
            <a:off x="4064" y="6492874"/>
            <a:ext cx="3352800" cy="365125"/>
          </a:xfrm>
          <a:prstGeom prst="rect">
            <a:avLst/>
          </a:prstGeom>
          <a:solidFill>
            <a:srgbClr val="243A5E"/>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Confidential </a:t>
            </a:r>
          </a:p>
        </p:txBody>
      </p:sp>
    </p:spTree>
    <p:extLst>
      <p:ext uri="{BB962C8B-B14F-4D97-AF65-F5344CB8AC3E}">
        <p14:creationId xmlns:p14="http://schemas.microsoft.com/office/powerpoint/2010/main" val="3685909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40599934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72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446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9190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840051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99825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1A3D519D-3AF3-3FF1-3DCC-726CD47CCD6D}"/>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9545424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3">
            <a:extLst>
              <a:ext uri="{FF2B5EF4-FFF2-40B4-BE49-F238E27FC236}">
                <a16:creationId xmlns:a16="http://schemas.microsoft.com/office/drawing/2014/main" id="{D7F78954-7A31-CBE2-6692-82CAC69414C4}"/>
              </a:ext>
            </a:extLst>
          </p:cNvPr>
          <p:cNvSpPr txBox="1">
            <a:spLocks/>
          </p:cNvSpPr>
          <p:nvPr userDrawn="1"/>
        </p:nvSpPr>
        <p:spPr>
          <a:xfrm>
            <a:off x="4064" y="6492874"/>
            <a:ext cx="3352800" cy="365125"/>
          </a:xfrm>
          <a:prstGeom prst="rect">
            <a:avLst/>
          </a:prstGeom>
          <a:solidFill>
            <a:srgbClr val="243A5E"/>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Confidential </a:t>
            </a:r>
          </a:p>
        </p:txBody>
      </p:sp>
    </p:spTree>
    <p:extLst>
      <p:ext uri="{BB962C8B-B14F-4D97-AF65-F5344CB8AC3E}">
        <p14:creationId xmlns:p14="http://schemas.microsoft.com/office/powerpoint/2010/main" val="30780845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3" name="Footer Placeholder 3">
            <a:extLst>
              <a:ext uri="{FF2B5EF4-FFF2-40B4-BE49-F238E27FC236}">
                <a16:creationId xmlns:a16="http://schemas.microsoft.com/office/drawing/2014/main" id="{D6717814-A09A-2992-5AD9-615FD55D6CE1}"/>
              </a:ext>
            </a:extLst>
          </p:cNvPr>
          <p:cNvSpPr txBox="1">
            <a:spLocks/>
          </p:cNvSpPr>
          <p:nvPr userDrawn="1"/>
        </p:nvSpPr>
        <p:spPr>
          <a:xfrm>
            <a:off x="4064" y="6492874"/>
            <a:ext cx="3352800" cy="365125"/>
          </a:xfrm>
          <a:prstGeom prst="rect">
            <a:avLst/>
          </a:prstGeom>
          <a:solidFill>
            <a:srgbClr val="243A5E"/>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Confidential </a:t>
            </a:r>
          </a:p>
        </p:txBody>
      </p:sp>
    </p:spTree>
    <p:extLst>
      <p:ext uri="{BB962C8B-B14F-4D97-AF65-F5344CB8AC3E}">
        <p14:creationId xmlns:p14="http://schemas.microsoft.com/office/powerpoint/2010/main" val="42332485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 name="Footer Placeholder 3">
            <a:extLst>
              <a:ext uri="{FF2B5EF4-FFF2-40B4-BE49-F238E27FC236}">
                <a16:creationId xmlns:a16="http://schemas.microsoft.com/office/drawing/2014/main" id="{C308EDAB-53F3-F9BC-8927-92908E672588}"/>
              </a:ext>
            </a:extLst>
          </p:cNvPr>
          <p:cNvSpPr txBox="1">
            <a:spLocks/>
          </p:cNvSpPr>
          <p:nvPr userDrawn="1"/>
        </p:nvSpPr>
        <p:spPr>
          <a:xfrm>
            <a:off x="4064" y="6492874"/>
            <a:ext cx="3352800" cy="365125"/>
          </a:xfrm>
          <a:prstGeom prst="rect">
            <a:avLst/>
          </a:prstGeom>
          <a:solidFill>
            <a:srgbClr val="243A5E"/>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Confidential </a:t>
            </a:r>
          </a:p>
        </p:txBody>
      </p:sp>
    </p:spTree>
    <p:extLst>
      <p:ext uri="{BB962C8B-B14F-4D97-AF65-F5344CB8AC3E}">
        <p14:creationId xmlns:p14="http://schemas.microsoft.com/office/powerpoint/2010/main" val="2810948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3">
            <a:extLst>
              <a:ext uri="{FF2B5EF4-FFF2-40B4-BE49-F238E27FC236}">
                <a16:creationId xmlns:a16="http://schemas.microsoft.com/office/drawing/2014/main" id="{AE83197D-37CB-2089-94F5-56059139D20A}"/>
              </a:ext>
            </a:extLst>
          </p:cNvPr>
          <p:cNvSpPr txBox="1">
            <a:spLocks/>
          </p:cNvSpPr>
          <p:nvPr userDrawn="1"/>
        </p:nvSpPr>
        <p:spPr>
          <a:xfrm>
            <a:off x="4064" y="6492874"/>
            <a:ext cx="3352800" cy="365125"/>
          </a:xfrm>
          <a:prstGeom prst="rect">
            <a:avLst/>
          </a:prstGeom>
          <a:solidFill>
            <a:srgbClr val="243A5E"/>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Confidential </a:t>
            </a:r>
          </a:p>
        </p:txBody>
      </p:sp>
    </p:spTree>
    <p:extLst>
      <p:ext uri="{BB962C8B-B14F-4D97-AF65-F5344CB8AC3E}">
        <p14:creationId xmlns:p14="http://schemas.microsoft.com/office/powerpoint/2010/main" val="23349837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09860600"/>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3">
            <a:extLst>
              <a:ext uri="{FF2B5EF4-FFF2-40B4-BE49-F238E27FC236}">
                <a16:creationId xmlns:a16="http://schemas.microsoft.com/office/drawing/2014/main" id="{FF7E6A99-BA0B-2274-B7BE-BC604CFB7949}"/>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33193346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
        <p:nvSpPr>
          <p:cNvPr id="2" name="Footer Placeholder 3">
            <a:extLst>
              <a:ext uri="{FF2B5EF4-FFF2-40B4-BE49-F238E27FC236}">
                <a16:creationId xmlns:a16="http://schemas.microsoft.com/office/drawing/2014/main" id="{3B1BA4DA-6848-3358-2F32-8E1FC0D0C88D}"/>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2942799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 name="Footer Placeholder 3">
            <a:extLst>
              <a:ext uri="{FF2B5EF4-FFF2-40B4-BE49-F238E27FC236}">
                <a16:creationId xmlns:a16="http://schemas.microsoft.com/office/drawing/2014/main" id="{2B6F605B-1307-7CF8-9146-5DABB8DA3878}"/>
              </a:ext>
            </a:extLst>
          </p:cNvPr>
          <p:cNvSpPr txBox="1">
            <a:spLocks/>
          </p:cNvSpPr>
          <p:nvPr userDrawn="1"/>
        </p:nvSpPr>
        <p:spPr>
          <a:xfrm>
            <a:off x="4064" y="6492874"/>
            <a:ext cx="3352800" cy="365125"/>
          </a:xfrm>
          <a:prstGeom prst="rect">
            <a:avLst/>
          </a:prstGeom>
          <a:solidFill>
            <a:srgbClr val="243A5E"/>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Confidential </a:t>
            </a:r>
          </a:p>
        </p:txBody>
      </p:sp>
    </p:spTree>
    <p:extLst>
      <p:ext uri="{BB962C8B-B14F-4D97-AF65-F5344CB8AC3E}">
        <p14:creationId xmlns:p14="http://schemas.microsoft.com/office/powerpoint/2010/main" val="291672102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
        <p:nvSpPr>
          <p:cNvPr id="4" name="Footer Placeholder 3">
            <a:extLst>
              <a:ext uri="{FF2B5EF4-FFF2-40B4-BE49-F238E27FC236}">
                <a16:creationId xmlns:a16="http://schemas.microsoft.com/office/drawing/2014/main" id="{94DBA809-783C-9B38-BCE4-E4652D5991CD}"/>
              </a:ext>
            </a:extLst>
          </p:cNvPr>
          <p:cNvSpPr txBox="1">
            <a:spLocks/>
          </p:cNvSpPr>
          <p:nvPr userDrawn="1"/>
        </p:nvSpPr>
        <p:spPr>
          <a:xfrm>
            <a:off x="4064" y="6492874"/>
            <a:ext cx="3352800" cy="365125"/>
          </a:xfrm>
          <a:prstGeom prst="rect">
            <a:avLst/>
          </a:prstGeom>
          <a:solidFill>
            <a:srgbClr val="243A5E"/>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Confidential </a:t>
            </a:r>
          </a:p>
        </p:txBody>
      </p:sp>
    </p:spTree>
    <p:extLst>
      <p:ext uri="{BB962C8B-B14F-4D97-AF65-F5344CB8AC3E}">
        <p14:creationId xmlns:p14="http://schemas.microsoft.com/office/powerpoint/2010/main" val="382141120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9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4195615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846309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647867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4981369-69D2-309D-C367-1306D830D01D}"/>
              </a:ext>
            </a:extLst>
          </p:cNvPr>
          <p:cNvSpPr/>
          <p:nvPr userDrawn="1"/>
        </p:nvSpPr>
        <p:spPr bwMode="auto">
          <a:xfrm>
            <a:off x="4356050" y="0"/>
            <a:ext cx="7835951" cy="6858000"/>
          </a:xfrm>
          <a:custGeom>
            <a:avLst/>
            <a:gdLst>
              <a:gd name="connsiteX0" fmla="*/ 6456948 w 7835951"/>
              <a:gd name="connsiteY0" fmla="*/ 0 h 6858000"/>
              <a:gd name="connsiteX1" fmla="*/ 7835951 w 7835951"/>
              <a:gd name="connsiteY1" fmla="*/ 0 h 6858000"/>
              <a:gd name="connsiteX2" fmla="*/ 7835951 w 7835951"/>
              <a:gd name="connsiteY2" fmla="*/ 6858000 h 6858000"/>
              <a:gd name="connsiteX3" fmla="*/ 0 w 7835951"/>
              <a:gd name="connsiteY3" fmla="*/ 6858000 h 6858000"/>
              <a:gd name="connsiteX4" fmla="*/ 24566 w 7835951"/>
              <a:gd name="connsiteY4" fmla="*/ 6807911 h 6858000"/>
              <a:gd name="connsiteX5" fmla="*/ 1204779 w 7835951"/>
              <a:gd name="connsiteY5" fmla="*/ 5932967 h 6858000"/>
              <a:gd name="connsiteX6" fmla="*/ 3629002 w 7835951"/>
              <a:gd name="connsiteY6" fmla="*/ 5688419 h 6858000"/>
              <a:gd name="connsiteX7" fmla="*/ 4883644 w 7835951"/>
              <a:gd name="connsiteY7" fmla="*/ 4540102 h 6858000"/>
              <a:gd name="connsiteX8" fmla="*/ 5787411 w 7835951"/>
              <a:gd name="connsiteY8" fmla="*/ 3987209 h 6858000"/>
              <a:gd name="connsiteX9" fmla="*/ 5819309 w 7835951"/>
              <a:gd name="connsiteY9" fmla="*/ 2264735 h 6858000"/>
              <a:gd name="connsiteX10" fmla="*/ 6489160 w 7835951"/>
              <a:gd name="connsiteY10" fmla="*/ 1020726 h 6858000"/>
              <a:gd name="connsiteX11" fmla="*/ 6449039 w 7835951"/>
              <a:gd name="connsiteY11" fmla="*/ 306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951" h="6858000">
                <a:moveTo>
                  <a:pt x="6456948" y="0"/>
                </a:moveTo>
                <a:lnTo>
                  <a:pt x="7835951" y="0"/>
                </a:lnTo>
                <a:lnTo>
                  <a:pt x="7835951" y="6858000"/>
                </a:lnTo>
                <a:lnTo>
                  <a:pt x="0" y="6858000"/>
                </a:lnTo>
                <a:lnTo>
                  <a:pt x="24566" y="6807911"/>
                </a:lnTo>
                <a:cubicBezTo>
                  <a:pt x="193690" y="6519752"/>
                  <a:pt x="751566" y="6101759"/>
                  <a:pt x="1204779" y="5932967"/>
                </a:cubicBezTo>
                <a:cubicBezTo>
                  <a:pt x="1809063" y="5707911"/>
                  <a:pt x="3015858" y="5920563"/>
                  <a:pt x="3629002" y="5688419"/>
                </a:cubicBezTo>
                <a:cubicBezTo>
                  <a:pt x="4242146" y="5456275"/>
                  <a:pt x="4523909" y="4823637"/>
                  <a:pt x="4883644" y="4540102"/>
                </a:cubicBezTo>
                <a:cubicBezTo>
                  <a:pt x="5243379" y="4256567"/>
                  <a:pt x="5631467" y="4366437"/>
                  <a:pt x="5787411" y="3987209"/>
                </a:cubicBezTo>
                <a:cubicBezTo>
                  <a:pt x="5943355" y="3607981"/>
                  <a:pt x="5702351" y="2759149"/>
                  <a:pt x="5819309" y="2264735"/>
                </a:cubicBezTo>
                <a:cubicBezTo>
                  <a:pt x="5936267" y="1770321"/>
                  <a:pt x="6359797" y="1431852"/>
                  <a:pt x="6489160" y="1020726"/>
                </a:cubicBezTo>
                <a:cubicBezTo>
                  <a:pt x="6586182" y="712382"/>
                  <a:pt x="6400113" y="311334"/>
                  <a:pt x="6449039" y="30651"/>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p:spPr>
        <p:txBody>
          <a:bodyPr wrap="square" lIns="0" tIns="0" rIns="0" bIns="0" rtlCol="0" anchor="t">
            <a:noAutofit/>
          </a:bodyPr>
          <a:lstStyle/>
          <a:p>
            <a:pPr algn="l"/>
            <a:r>
              <a:rPr lang="en-US" sz="50000" b="1" i="0">
                <a:gradFill>
                  <a:gsLst>
                    <a:gs pos="15000">
                      <a:srgbClr val="28AFEA"/>
                    </a:gs>
                    <a:gs pos="97000">
                      <a:srgbClr val="6DD8F7"/>
                    </a:gs>
                  </a:gsLst>
                  <a:lin ang="18900000" scaled="1"/>
                </a:gra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2" name="Footer Placeholder 3">
            <a:extLst>
              <a:ext uri="{FF2B5EF4-FFF2-40B4-BE49-F238E27FC236}">
                <a16:creationId xmlns:a16="http://schemas.microsoft.com/office/drawing/2014/main" id="{8C891910-8EEA-4262-7F94-9AB10D73D51B}"/>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26163100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AF12713-72CB-F682-1472-902ACF11A7E1}"/>
              </a:ext>
            </a:extLst>
          </p:cNvPr>
          <p:cNvSpPr/>
          <p:nvPr userDrawn="1"/>
        </p:nvSpPr>
        <p:spPr bwMode="auto">
          <a:xfrm>
            <a:off x="4356050" y="0"/>
            <a:ext cx="7835951" cy="6858000"/>
          </a:xfrm>
          <a:custGeom>
            <a:avLst/>
            <a:gdLst>
              <a:gd name="connsiteX0" fmla="*/ 6456948 w 7835951"/>
              <a:gd name="connsiteY0" fmla="*/ 0 h 6858000"/>
              <a:gd name="connsiteX1" fmla="*/ 7835951 w 7835951"/>
              <a:gd name="connsiteY1" fmla="*/ 0 h 6858000"/>
              <a:gd name="connsiteX2" fmla="*/ 7835951 w 7835951"/>
              <a:gd name="connsiteY2" fmla="*/ 6858000 h 6858000"/>
              <a:gd name="connsiteX3" fmla="*/ 0 w 7835951"/>
              <a:gd name="connsiteY3" fmla="*/ 6858000 h 6858000"/>
              <a:gd name="connsiteX4" fmla="*/ 24566 w 7835951"/>
              <a:gd name="connsiteY4" fmla="*/ 6807911 h 6858000"/>
              <a:gd name="connsiteX5" fmla="*/ 1204779 w 7835951"/>
              <a:gd name="connsiteY5" fmla="*/ 5932967 h 6858000"/>
              <a:gd name="connsiteX6" fmla="*/ 3629002 w 7835951"/>
              <a:gd name="connsiteY6" fmla="*/ 5688419 h 6858000"/>
              <a:gd name="connsiteX7" fmla="*/ 4883644 w 7835951"/>
              <a:gd name="connsiteY7" fmla="*/ 4540102 h 6858000"/>
              <a:gd name="connsiteX8" fmla="*/ 5787411 w 7835951"/>
              <a:gd name="connsiteY8" fmla="*/ 3987209 h 6858000"/>
              <a:gd name="connsiteX9" fmla="*/ 5819309 w 7835951"/>
              <a:gd name="connsiteY9" fmla="*/ 2264735 h 6858000"/>
              <a:gd name="connsiteX10" fmla="*/ 6489160 w 7835951"/>
              <a:gd name="connsiteY10" fmla="*/ 1020726 h 6858000"/>
              <a:gd name="connsiteX11" fmla="*/ 6449039 w 7835951"/>
              <a:gd name="connsiteY11" fmla="*/ 306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951" h="6858000">
                <a:moveTo>
                  <a:pt x="6456948" y="0"/>
                </a:moveTo>
                <a:lnTo>
                  <a:pt x="7835951" y="0"/>
                </a:lnTo>
                <a:lnTo>
                  <a:pt x="7835951" y="6858000"/>
                </a:lnTo>
                <a:lnTo>
                  <a:pt x="0" y="6858000"/>
                </a:lnTo>
                <a:lnTo>
                  <a:pt x="24566" y="6807911"/>
                </a:lnTo>
                <a:cubicBezTo>
                  <a:pt x="193690" y="6519752"/>
                  <a:pt x="751566" y="6101759"/>
                  <a:pt x="1204779" y="5932967"/>
                </a:cubicBezTo>
                <a:cubicBezTo>
                  <a:pt x="1809063" y="5707911"/>
                  <a:pt x="3015858" y="5920563"/>
                  <a:pt x="3629002" y="5688419"/>
                </a:cubicBezTo>
                <a:cubicBezTo>
                  <a:pt x="4242146" y="5456275"/>
                  <a:pt x="4523909" y="4823637"/>
                  <a:pt x="4883644" y="4540102"/>
                </a:cubicBezTo>
                <a:cubicBezTo>
                  <a:pt x="5243379" y="4256567"/>
                  <a:pt x="5631467" y="4366437"/>
                  <a:pt x="5787411" y="3987209"/>
                </a:cubicBezTo>
                <a:cubicBezTo>
                  <a:pt x="5943355" y="3607981"/>
                  <a:pt x="5702351" y="2759149"/>
                  <a:pt x="5819309" y="2264735"/>
                </a:cubicBezTo>
                <a:cubicBezTo>
                  <a:pt x="5936267" y="1770321"/>
                  <a:pt x="6359797" y="1431852"/>
                  <a:pt x="6489160" y="1020726"/>
                </a:cubicBezTo>
                <a:cubicBezTo>
                  <a:pt x="6586182" y="712382"/>
                  <a:pt x="6400113" y="311334"/>
                  <a:pt x="6449039" y="30651"/>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p:spPr>
        <p:txBody>
          <a:bodyPr wrap="square" lIns="0" tIns="0" rIns="0" bIns="0" rtlCol="0" anchor="t">
            <a:noAutofit/>
          </a:bodyPr>
          <a:lstStyle>
            <a:defPPr>
              <a:defRPr lang="en-US"/>
            </a:defPPr>
            <a:lvl1pPr>
              <a:defRPr sz="50000" b="1" i="0">
                <a:gradFill>
                  <a:gsLst>
                    <a:gs pos="15000">
                      <a:srgbClr val="28AFEA"/>
                    </a:gs>
                    <a:gs pos="97000">
                      <a:srgbClr val="6DD8F7"/>
                    </a:gs>
                  </a:gsLst>
                  <a:lin ang="18900000" scaled="1"/>
                </a:gradFill>
                <a:latin typeface="Segoe UI" panose="020B0502040204020203" pitchFamily="34" charset="0"/>
                <a:cs typeface="Segoe UI" panose="020B0502040204020203" pitchFamily="34" charset="0"/>
              </a:defRPr>
            </a:lvl1pPr>
          </a:lstStyle>
          <a:p>
            <a:pPr lvl="0"/>
            <a:r>
              <a:rPr lang="en-US"/>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2" name="Footer Placeholder 3">
            <a:extLst>
              <a:ext uri="{FF2B5EF4-FFF2-40B4-BE49-F238E27FC236}">
                <a16:creationId xmlns:a16="http://schemas.microsoft.com/office/drawing/2014/main" id="{C4461E7F-135C-8935-86C0-B1AEB894A0D5}"/>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657234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2E15F88-A2AD-28A6-049B-48475E8DE457}"/>
              </a:ext>
            </a:extLst>
          </p:cNvPr>
          <p:cNvSpPr/>
          <p:nvPr userDrawn="1"/>
        </p:nvSpPr>
        <p:spPr bwMode="auto">
          <a:xfrm>
            <a:off x="4356050" y="0"/>
            <a:ext cx="7835951" cy="6858000"/>
          </a:xfrm>
          <a:custGeom>
            <a:avLst/>
            <a:gdLst>
              <a:gd name="connsiteX0" fmla="*/ 6456948 w 7835951"/>
              <a:gd name="connsiteY0" fmla="*/ 0 h 6858000"/>
              <a:gd name="connsiteX1" fmla="*/ 7835951 w 7835951"/>
              <a:gd name="connsiteY1" fmla="*/ 0 h 6858000"/>
              <a:gd name="connsiteX2" fmla="*/ 7835951 w 7835951"/>
              <a:gd name="connsiteY2" fmla="*/ 6858000 h 6858000"/>
              <a:gd name="connsiteX3" fmla="*/ 0 w 7835951"/>
              <a:gd name="connsiteY3" fmla="*/ 6858000 h 6858000"/>
              <a:gd name="connsiteX4" fmla="*/ 24566 w 7835951"/>
              <a:gd name="connsiteY4" fmla="*/ 6807911 h 6858000"/>
              <a:gd name="connsiteX5" fmla="*/ 1204779 w 7835951"/>
              <a:gd name="connsiteY5" fmla="*/ 5932967 h 6858000"/>
              <a:gd name="connsiteX6" fmla="*/ 3629002 w 7835951"/>
              <a:gd name="connsiteY6" fmla="*/ 5688419 h 6858000"/>
              <a:gd name="connsiteX7" fmla="*/ 4883644 w 7835951"/>
              <a:gd name="connsiteY7" fmla="*/ 4540102 h 6858000"/>
              <a:gd name="connsiteX8" fmla="*/ 5787411 w 7835951"/>
              <a:gd name="connsiteY8" fmla="*/ 3987209 h 6858000"/>
              <a:gd name="connsiteX9" fmla="*/ 5819309 w 7835951"/>
              <a:gd name="connsiteY9" fmla="*/ 2264735 h 6858000"/>
              <a:gd name="connsiteX10" fmla="*/ 6489160 w 7835951"/>
              <a:gd name="connsiteY10" fmla="*/ 1020726 h 6858000"/>
              <a:gd name="connsiteX11" fmla="*/ 6449039 w 7835951"/>
              <a:gd name="connsiteY11" fmla="*/ 306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951" h="6858000">
                <a:moveTo>
                  <a:pt x="6456948" y="0"/>
                </a:moveTo>
                <a:lnTo>
                  <a:pt x="7835951" y="0"/>
                </a:lnTo>
                <a:lnTo>
                  <a:pt x="7835951" y="6858000"/>
                </a:lnTo>
                <a:lnTo>
                  <a:pt x="0" y="6858000"/>
                </a:lnTo>
                <a:lnTo>
                  <a:pt x="24566" y="6807911"/>
                </a:lnTo>
                <a:cubicBezTo>
                  <a:pt x="193690" y="6519752"/>
                  <a:pt x="751566" y="6101759"/>
                  <a:pt x="1204779" y="5932967"/>
                </a:cubicBezTo>
                <a:cubicBezTo>
                  <a:pt x="1809063" y="5707911"/>
                  <a:pt x="3015858" y="5920563"/>
                  <a:pt x="3629002" y="5688419"/>
                </a:cubicBezTo>
                <a:cubicBezTo>
                  <a:pt x="4242146" y="5456275"/>
                  <a:pt x="4523909" y="4823637"/>
                  <a:pt x="4883644" y="4540102"/>
                </a:cubicBezTo>
                <a:cubicBezTo>
                  <a:pt x="5243379" y="4256567"/>
                  <a:pt x="5631467" y="4366437"/>
                  <a:pt x="5787411" y="3987209"/>
                </a:cubicBezTo>
                <a:cubicBezTo>
                  <a:pt x="5943355" y="3607981"/>
                  <a:pt x="5702351" y="2759149"/>
                  <a:pt x="5819309" y="2264735"/>
                </a:cubicBezTo>
                <a:cubicBezTo>
                  <a:pt x="5936267" y="1770321"/>
                  <a:pt x="6359797" y="1431852"/>
                  <a:pt x="6489160" y="1020726"/>
                </a:cubicBezTo>
                <a:cubicBezTo>
                  <a:pt x="6586182" y="712382"/>
                  <a:pt x="6400113" y="311334"/>
                  <a:pt x="6449039" y="30651"/>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p:spPr>
        <p:txBody>
          <a:bodyPr wrap="square" lIns="0" tIns="0" rIns="0" bIns="0" rtlCol="0" anchor="t">
            <a:noAutofit/>
          </a:bodyPr>
          <a:lstStyle>
            <a:defPPr>
              <a:defRPr lang="en-US"/>
            </a:defPPr>
            <a:lvl1pPr>
              <a:defRPr sz="50000" b="1" i="0">
                <a:gradFill>
                  <a:gsLst>
                    <a:gs pos="15000">
                      <a:srgbClr val="28AFEA"/>
                    </a:gs>
                    <a:gs pos="97000">
                      <a:srgbClr val="6DD8F7"/>
                    </a:gs>
                  </a:gsLst>
                  <a:lin ang="18900000" scaled="1"/>
                </a:gradFill>
                <a:latin typeface="Segoe UI" panose="020B0502040204020203" pitchFamily="34" charset="0"/>
                <a:cs typeface="Segoe UI" panose="020B0502040204020203" pitchFamily="34" charset="0"/>
              </a:defRPr>
            </a:lvl1pPr>
          </a:lstStyle>
          <a:p>
            <a:pPr lvl="0"/>
            <a:r>
              <a:rPr lang="en-US"/>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2" name="Footer Placeholder 3">
            <a:extLst>
              <a:ext uri="{FF2B5EF4-FFF2-40B4-BE49-F238E27FC236}">
                <a16:creationId xmlns:a16="http://schemas.microsoft.com/office/drawing/2014/main" id="{160A80AD-46C1-D966-8498-462A7C15B787}"/>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2890802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05FEA2C-3C1F-B6A5-782E-186D9D3FE1D4}"/>
              </a:ext>
            </a:extLst>
          </p:cNvPr>
          <p:cNvSpPr/>
          <p:nvPr userDrawn="1"/>
        </p:nvSpPr>
        <p:spPr bwMode="auto">
          <a:xfrm>
            <a:off x="4356050" y="0"/>
            <a:ext cx="7835951" cy="6858000"/>
          </a:xfrm>
          <a:custGeom>
            <a:avLst/>
            <a:gdLst>
              <a:gd name="connsiteX0" fmla="*/ 6456948 w 7835951"/>
              <a:gd name="connsiteY0" fmla="*/ 0 h 6858000"/>
              <a:gd name="connsiteX1" fmla="*/ 7835951 w 7835951"/>
              <a:gd name="connsiteY1" fmla="*/ 0 h 6858000"/>
              <a:gd name="connsiteX2" fmla="*/ 7835951 w 7835951"/>
              <a:gd name="connsiteY2" fmla="*/ 6858000 h 6858000"/>
              <a:gd name="connsiteX3" fmla="*/ 0 w 7835951"/>
              <a:gd name="connsiteY3" fmla="*/ 6858000 h 6858000"/>
              <a:gd name="connsiteX4" fmla="*/ 24566 w 7835951"/>
              <a:gd name="connsiteY4" fmla="*/ 6807911 h 6858000"/>
              <a:gd name="connsiteX5" fmla="*/ 1204779 w 7835951"/>
              <a:gd name="connsiteY5" fmla="*/ 5932967 h 6858000"/>
              <a:gd name="connsiteX6" fmla="*/ 3629002 w 7835951"/>
              <a:gd name="connsiteY6" fmla="*/ 5688419 h 6858000"/>
              <a:gd name="connsiteX7" fmla="*/ 4883644 w 7835951"/>
              <a:gd name="connsiteY7" fmla="*/ 4540102 h 6858000"/>
              <a:gd name="connsiteX8" fmla="*/ 5787411 w 7835951"/>
              <a:gd name="connsiteY8" fmla="*/ 3987209 h 6858000"/>
              <a:gd name="connsiteX9" fmla="*/ 5819309 w 7835951"/>
              <a:gd name="connsiteY9" fmla="*/ 2264735 h 6858000"/>
              <a:gd name="connsiteX10" fmla="*/ 6489160 w 7835951"/>
              <a:gd name="connsiteY10" fmla="*/ 1020726 h 6858000"/>
              <a:gd name="connsiteX11" fmla="*/ 6449039 w 7835951"/>
              <a:gd name="connsiteY11" fmla="*/ 306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951" h="6858000">
                <a:moveTo>
                  <a:pt x="6456948" y="0"/>
                </a:moveTo>
                <a:lnTo>
                  <a:pt x="7835951" y="0"/>
                </a:lnTo>
                <a:lnTo>
                  <a:pt x="7835951" y="6858000"/>
                </a:lnTo>
                <a:lnTo>
                  <a:pt x="0" y="6858000"/>
                </a:lnTo>
                <a:lnTo>
                  <a:pt x="24566" y="6807911"/>
                </a:lnTo>
                <a:cubicBezTo>
                  <a:pt x="193690" y="6519752"/>
                  <a:pt x="751566" y="6101759"/>
                  <a:pt x="1204779" y="5932967"/>
                </a:cubicBezTo>
                <a:cubicBezTo>
                  <a:pt x="1809063" y="5707911"/>
                  <a:pt x="3015858" y="5920563"/>
                  <a:pt x="3629002" y="5688419"/>
                </a:cubicBezTo>
                <a:cubicBezTo>
                  <a:pt x="4242146" y="5456275"/>
                  <a:pt x="4523909" y="4823637"/>
                  <a:pt x="4883644" y="4540102"/>
                </a:cubicBezTo>
                <a:cubicBezTo>
                  <a:pt x="5243379" y="4256567"/>
                  <a:pt x="5631467" y="4366437"/>
                  <a:pt x="5787411" y="3987209"/>
                </a:cubicBezTo>
                <a:cubicBezTo>
                  <a:pt x="5943355" y="3607981"/>
                  <a:pt x="5702351" y="2759149"/>
                  <a:pt x="5819309" y="2264735"/>
                </a:cubicBezTo>
                <a:cubicBezTo>
                  <a:pt x="5936267" y="1770321"/>
                  <a:pt x="6359797" y="1431852"/>
                  <a:pt x="6489160" y="1020726"/>
                </a:cubicBezTo>
                <a:cubicBezTo>
                  <a:pt x="6586182" y="712382"/>
                  <a:pt x="6400113" y="311334"/>
                  <a:pt x="6449039" y="30651"/>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p:spPr>
        <p:txBody>
          <a:bodyPr wrap="square" lIns="0" tIns="0" rIns="0" bIns="0" rtlCol="0" anchor="t">
            <a:noAutofit/>
          </a:bodyPr>
          <a:lstStyle>
            <a:defPPr>
              <a:defRPr lang="en-US"/>
            </a:defPPr>
            <a:lvl1pPr>
              <a:defRPr sz="50000" b="1" i="0">
                <a:gradFill>
                  <a:gsLst>
                    <a:gs pos="15000">
                      <a:srgbClr val="28AFEA"/>
                    </a:gs>
                    <a:gs pos="97000">
                      <a:srgbClr val="6DD8F7"/>
                    </a:gs>
                  </a:gsLst>
                  <a:lin ang="18900000" scaled="1"/>
                </a:gradFill>
                <a:latin typeface="Segoe UI" panose="020B0502040204020203" pitchFamily="34" charset="0"/>
                <a:cs typeface="Segoe UI" panose="020B0502040204020203" pitchFamily="34" charset="0"/>
              </a:defRPr>
            </a:lvl1pPr>
          </a:lstStyle>
          <a:p>
            <a:pPr lvl="0"/>
            <a:r>
              <a:rPr lang="en-US"/>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2" name="Footer Placeholder 3">
            <a:extLst>
              <a:ext uri="{FF2B5EF4-FFF2-40B4-BE49-F238E27FC236}">
                <a16:creationId xmlns:a16="http://schemas.microsoft.com/office/drawing/2014/main" id="{F6FD1245-D689-568E-6D3A-3336B4ECEE86}"/>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3372384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9F539260-29B9-E1FB-5B98-CDA8D92D65B6}"/>
              </a:ext>
            </a:extLst>
          </p:cNvPr>
          <p:cNvSpPr/>
          <p:nvPr userDrawn="1"/>
        </p:nvSpPr>
        <p:spPr bwMode="auto">
          <a:xfrm>
            <a:off x="4356050" y="0"/>
            <a:ext cx="7835951" cy="6858000"/>
          </a:xfrm>
          <a:custGeom>
            <a:avLst/>
            <a:gdLst>
              <a:gd name="connsiteX0" fmla="*/ 6456948 w 7835951"/>
              <a:gd name="connsiteY0" fmla="*/ 0 h 6858000"/>
              <a:gd name="connsiteX1" fmla="*/ 7835951 w 7835951"/>
              <a:gd name="connsiteY1" fmla="*/ 0 h 6858000"/>
              <a:gd name="connsiteX2" fmla="*/ 7835951 w 7835951"/>
              <a:gd name="connsiteY2" fmla="*/ 6858000 h 6858000"/>
              <a:gd name="connsiteX3" fmla="*/ 0 w 7835951"/>
              <a:gd name="connsiteY3" fmla="*/ 6858000 h 6858000"/>
              <a:gd name="connsiteX4" fmla="*/ 24566 w 7835951"/>
              <a:gd name="connsiteY4" fmla="*/ 6807911 h 6858000"/>
              <a:gd name="connsiteX5" fmla="*/ 1204779 w 7835951"/>
              <a:gd name="connsiteY5" fmla="*/ 5932967 h 6858000"/>
              <a:gd name="connsiteX6" fmla="*/ 3629002 w 7835951"/>
              <a:gd name="connsiteY6" fmla="*/ 5688419 h 6858000"/>
              <a:gd name="connsiteX7" fmla="*/ 4883644 w 7835951"/>
              <a:gd name="connsiteY7" fmla="*/ 4540102 h 6858000"/>
              <a:gd name="connsiteX8" fmla="*/ 5787411 w 7835951"/>
              <a:gd name="connsiteY8" fmla="*/ 3987209 h 6858000"/>
              <a:gd name="connsiteX9" fmla="*/ 5819309 w 7835951"/>
              <a:gd name="connsiteY9" fmla="*/ 2264735 h 6858000"/>
              <a:gd name="connsiteX10" fmla="*/ 6489160 w 7835951"/>
              <a:gd name="connsiteY10" fmla="*/ 1020726 h 6858000"/>
              <a:gd name="connsiteX11" fmla="*/ 6449039 w 7835951"/>
              <a:gd name="connsiteY11" fmla="*/ 306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5951" h="6858000">
                <a:moveTo>
                  <a:pt x="6456948" y="0"/>
                </a:moveTo>
                <a:lnTo>
                  <a:pt x="7835951" y="0"/>
                </a:lnTo>
                <a:lnTo>
                  <a:pt x="7835951" y="6858000"/>
                </a:lnTo>
                <a:lnTo>
                  <a:pt x="0" y="6858000"/>
                </a:lnTo>
                <a:lnTo>
                  <a:pt x="24566" y="6807911"/>
                </a:lnTo>
                <a:cubicBezTo>
                  <a:pt x="193690" y="6519752"/>
                  <a:pt x="751566" y="6101759"/>
                  <a:pt x="1204779" y="5932967"/>
                </a:cubicBezTo>
                <a:cubicBezTo>
                  <a:pt x="1809063" y="5707911"/>
                  <a:pt x="3015858" y="5920563"/>
                  <a:pt x="3629002" y="5688419"/>
                </a:cubicBezTo>
                <a:cubicBezTo>
                  <a:pt x="4242146" y="5456275"/>
                  <a:pt x="4523909" y="4823637"/>
                  <a:pt x="4883644" y="4540102"/>
                </a:cubicBezTo>
                <a:cubicBezTo>
                  <a:pt x="5243379" y="4256567"/>
                  <a:pt x="5631467" y="4366437"/>
                  <a:pt x="5787411" y="3987209"/>
                </a:cubicBezTo>
                <a:cubicBezTo>
                  <a:pt x="5943355" y="3607981"/>
                  <a:pt x="5702351" y="2759149"/>
                  <a:pt x="5819309" y="2264735"/>
                </a:cubicBezTo>
                <a:cubicBezTo>
                  <a:pt x="5936267" y="1770321"/>
                  <a:pt x="6359797" y="1431852"/>
                  <a:pt x="6489160" y="1020726"/>
                </a:cubicBezTo>
                <a:cubicBezTo>
                  <a:pt x="6586182" y="712382"/>
                  <a:pt x="6400113" y="311334"/>
                  <a:pt x="6449039" y="30651"/>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p:spPr>
        <p:txBody>
          <a:bodyPr wrap="square" lIns="0" tIns="0" rIns="0" bIns="0" rtlCol="0" anchor="t">
            <a:noAutofit/>
          </a:bodyPr>
          <a:lstStyle>
            <a:defPPr>
              <a:defRPr lang="en-US"/>
            </a:defPPr>
            <a:lvl1pPr>
              <a:defRPr sz="50000" b="1" i="0">
                <a:gradFill>
                  <a:gsLst>
                    <a:gs pos="15000">
                      <a:srgbClr val="28AFEA"/>
                    </a:gs>
                    <a:gs pos="97000">
                      <a:srgbClr val="6DD8F7"/>
                    </a:gs>
                  </a:gsLst>
                  <a:lin ang="18900000" scaled="1"/>
                </a:gradFill>
                <a:latin typeface="Segoe UI" panose="020B0502040204020203" pitchFamily="34" charset="0"/>
                <a:cs typeface="Segoe UI" panose="020B0502040204020203" pitchFamily="34" charset="0"/>
              </a:defRPr>
            </a:lvl1pPr>
          </a:lstStyle>
          <a:p>
            <a:pPr lvl="0"/>
            <a:r>
              <a:rPr lang="en-US"/>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2" name="Footer Placeholder 3">
            <a:extLst>
              <a:ext uri="{FF2B5EF4-FFF2-40B4-BE49-F238E27FC236}">
                <a16:creationId xmlns:a16="http://schemas.microsoft.com/office/drawing/2014/main" id="{7862EE40-01A1-C9D2-2A37-EA2844DF8B5B}"/>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426969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299665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99244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4326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96582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283812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79870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12949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Footer Placeholder 3">
            <a:extLst>
              <a:ext uri="{FF2B5EF4-FFF2-40B4-BE49-F238E27FC236}">
                <a16:creationId xmlns:a16="http://schemas.microsoft.com/office/drawing/2014/main" id="{9733739B-D077-1CFE-DF6E-CBA36DB3478E}"/>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93893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1749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
        <p:nvSpPr>
          <p:cNvPr id="3" name="Footer Placeholder 3">
            <a:extLst>
              <a:ext uri="{FF2B5EF4-FFF2-40B4-BE49-F238E27FC236}">
                <a16:creationId xmlns:a16="http://schemas.microsoft.com/office/drawing/2014/main" id="{D65866CC-2E7E-620F-7CE6-78D2BD1AB47E}"/>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3493457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368320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01555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
        <p:nvSpPr>
          <p:cNvPr id="3" name="Footer Placeholder 3">
            <a:extLst>
              <a:ext uri="{FF2B5EF4-FFF2-40B4-BE49-F238E27FC236}">
                <a16:creationId xmlns:a16="http://schemas.microsoft.com/office/drawing/2014/main" id="{F6493A11-CF52-CF67-6EA0-59A1803BE2CB}"/>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4197863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6973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
        <p:nvSpPr>
          <p:cNvPr id="3" name="Footer Placeholder 3">
            <a:extLst>
              <a:ext uri="{FF2B5EF4-FFF2-40B4-BE49-F238E27FC236}">
                <a16:creationId xmlns:a16="http://schemas.microsoft.com/office/drawing/2014/main" id="{260E3DF7-0883-7634-4DA7-C69F6E3F746F}"/>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3756399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440527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514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C13E51A3-9ACA-0048-036B-EE62FA99A24D}"/>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3394176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
        <p:nvSpPr>
          <p:cNvPr id="2" name="Footer Placeholder 3">
            <a:extLst>
              <a:ext uri="{FF2B5EF4-FFF2-40B4-BE49-F238E27FC236}">
                <a16:creationId xmlns:a16="http://schemas.microsoft.com/office/drawing/2014/main" id="{CD5293CA-DA1D-15ED-6712-E9626E40925A}"/>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54067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7171612"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Footer Placeholder 3">
            <a:extLst>
              <a:ext uri="{FF2B5EF4-FFF2-40B4-BE49-F238E27FC236}">
                <a16:creationId xmlns:a16="http://schemas.microsoft.com/office/drawing/2014/main" id="{7401E525-81CA-EF85-490A-1D408E63DD34}"/>
              </a:ext>
            </a:extLst>
          </p:cNvPr>
          <p:cNvSpPr txBox="1">
            <a:spLocks/>
          </p:cNvSpPr>
          <p:nvPr userDrawn="1"/>
        </p:nvSpPr>
        <p:spPr>
          <a:xfrm>
            <a:off x="4064" y="6492874"/>
            <a:ext cx="3352800" cy="365125"/>
          </a:xfrm>
          <a:prstGeom prst="rect">
            <a:avLst/>
          </a:prstGeom>
          <a:solidFill>
            <a:schemeClr val="bg2"/>
          </a:solidFill>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solidFill>
                  <a:schemeClr val="tx1"/>
                </a:solidFill>
                <a:cs typeface="Segoe UI" panose="020B0502040204020203" pitchFamily="34" charset="0"/>
              </a:rPr>
              <a:t>Microsoft Confidential </a:t>
            </a:r>
          </a:p>
        </p:txBody>
      </p:sp>
    </p:spTree>
    <p:extLst>
      <p:ext uri="{BB962C8B-B14F-4D97-AF65-F5344CB8AC3E}">
        <p14:creationId xmlns:p14="http://schemas.microsoft.com/office/powerpoint/2010/main" val="4071057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9847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72349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Footer Placeholder 3">
            <a:extLst>
              <a:ext uri="{FF2B5EF4-FFF2-40B4-BE49-F238E27FC236}">
                <a16:creationId xmlns:a16="http://schemas.microsoft.com/office/drawing/2014/main" id="{150B3A0D-F698-4387-A7E2-0DB4D6EF5B32}"/>
              </a:ext>
            </a:extLst>
          </p:cNvPr>
          <p:cNvSpPr>
            <a:spLocks noGrp="1"/>
          </p:cNvSpPr>
          <p:nvPr>
            <p:ph type="ftr" sz="quarter" idx="69"/>
          </p:nvPr>
        </p:nvSpPr>
        <p:spPr>
          <a:xfrm>
            <a:off x="584199" y="2001187"/>
            <a:ext cx="11143309" cy="1236689"/>
          </a:xfrm>
        </p:spPr>
        <p:txBody>
          <a:bodyPr/>
          <a:lstStyle>
            <a:lvl1pPr algn="l">
              <a:defRPr sz="3600">
                <a:solidFill>
                  <a:schemeClr val="accent1"/>
                </a:solidFill>
              </a:defRPr>
            </a:lvl1pPr>
          </a:lstStyle>
          <a:p>
            <a:r>
              <a:rPr lang="en-US"/>
              <a:t>Project Name</a:t>
            </a:r>
          </a:p>
        </p:txBody>
      </p:sp>
      <p:grpSp>
        <p:nvGrpSpPr>
          <p:cNvPr id="176" name="Group 175">
            <a:extLst>
              <a:ext uri="{FF2B5EF4-FFF2-40B4-BE49-F238E27FC236}">
                <a16:creationId xmlns:a16="http://schemas.microsoft.com/office/drawing/2014/main" id="{2441D7ED-452E-403D-B3CB-13A0F3907832}"/>
              </a:ext>
              <a:ext uri="{C183D7F6-B498-43B3-948B-1728B52AA6E4}">
                <adec:decorative xmlns:adec="http://schemas.microsoft.com/office/drawing/2017/decorative" val="1"/>
              </a:ext>
            </a:extLst>
          </p:cNvPr>
          <p:cNvGrpSpPr/>
          <p:nvPr userDrawn="1"/>
        </p:nvGrpSpPr>
        <p:grpSpPr>
          <a:xfrm>
            <a:off x="5890628" y="-37115"/>
            <a:ext cx="6301372" cy="6879066"/>
            <a:chOff x="6008747" y="-37854"/>
            <a:chExt cx="6427728" cy="7016010"/>
          </a:xfrm>
        </p:grpSpPr>
        <p:pic>
          <p:nvPicPr>
            <p:cNvPr id="177" name="Picture 176">
              <a:extLst>
                <a:ext uri="{FF2B5EF4-FFF2-40B4-BE49-F238E27FC236}">
                  <a16:creationId xmlns:a16="http://schemas.microsoft.com/office/drawing/2014/main" id="{0EA43E6D-344F-4414-9511-30368C2971AE}"/>
                </a:ext>
                <a:ext uri="{C183D7F6-B498-43B3-948B-1728B52AA6E4}">
                  <adec:decorative xmlns:adec="http://schemas.microsoft.com/office/drawing/2017/decorative" val="1"/>
                </a:ext>
              </a:extLst>
            </p:cNvPr>
            <p:cNvPicPr>
              <a:picLocks noChangeAspect="1"/>
            </p:cNvPicPr>
            <p:nvPr userDrawn="1"/>
          </p:nvPicPr>
          <p:blipFill rotWithShape="1">
            <a:blip r:embed="rId3">
              <a:alphaModFix amt="19000"/>
            </a:blip>
            <a:srcRect r="8486"/>
            <a:stretch/>
          </p:blipFill>
          <p:spPr>
            <a:xfrm>
              <a:off x="6008747" y="-37854"/>
              <a:ext cx="6427728" cy="7016010"/>
            </a:xfrm>
            <a:prstGeom prst="rect">
              <a:avLst/>
            </a:prstGeom>
          </p:spPr>
        </p:pic>
        <p:grpSp>
          <p:nvGrpSpPr>
            <p:cNvPr id="178" name="Group 177">
              <a:extLst>
                <a:ext uri="{FF2B5EF4-FFF2-40B4-BE49-F238E27FC236}">
                  <a16:creationId xmlns:a16="http://schemas.microsoft.com/office/drawing/2014/main" id="{A17D0899-0B8D-4973-A7E1-E912E43BB4B0}"/>
                </a:ext>
                <a:ext uri="{C183D7F6-B498-43B3-948B-1728B52AA6E4}">
                  <adec:decorative xmlns:adec="http://schemas.microsoft.com/office/drawing/2017/decorative" val="1"/>
                </a:ext>
              </a:extLst>
            </p:cNvPr>
            <p:cNvGrpSpPr/>
            <p:nvPr userDrawn="1"/>
          </p:nvGrpSpPr>
          <p:grpSpPr>
            <a:xfrm>
              <a:off x="6642181" y="600985"/>
              <a:ext cx="5794294" cy="5792555"/>
              <a:chOff x="5791201" y="469000"/>
              <a:chExt cx="6059254" cy="6057435"/>
            </a:xfrm>
          </p:grpSpPr>
          <p:sp>
            <p:nvSpPr>
              <p:cNvPr id="295" name="Graphic 5">
                <a:extLst>
                  <a:ext uri="{FF2B5EF4-FFF2-40B4-BE49-F238E27FC236}">
                    <a16:creationId xmlns:a16="http://schemas.microsoft.com/office/drawing/2014/main" id="{AF201608-3EA1-42D7-824F-692DB3DF1A03}"/>
                  </a:ext>
                </a:extLst>
              </p:cNvPr>
              <p:cNvSpPr/>
              <p:nvPr/>
            </p:nvSpPr>
            <p:spPr>
              <a:xfrm>
                <a:off x="5793020" y="469000"/>
                <a:ext cx="6057435" cy="6057435"/>
              </a:xfrm>
              <a:custGeom>
                <a:avLst/>
                <a:gdLst>
                  <a:gd name="connsiteX0" fmla="*/ 6057437 w 6057436"/>
                  <a:gd name="connsiteY0" fmla="*/ 3028718 h 6057435"/>
                  <a:gd name="connsiteX1" fmla="*/ 3028718 w 6057436"/>
                  <a:gd name="connsiteY1" fmla="*/ 6057435 h 6057435"/>
                  <a:gd name="connsiteX2" fmla="*/ 0 w 6057436"/>
                  <a:gd name="connsiteY2" fmla="*/ 3028718 h 6057435"/>
                  <a:gd name="connsiteX3" fmla="*/ 3028718 w 6057436"/>
                  <a:gd name="connsiteY3" fmla="*/ 0 h 6057435"/>
                  <a:gd name="connsiteX4" fmla="*/ 6057437 w 6057436"/>
                  <a:gd name="connsiteY4" fmla="*/ 3028718 h 60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436" h="6057435">
                    <a:moveTo>
                      <a:pt x="6057437" y="3028718"/>
                    </a:moveTo>
                    <a:cubicBezTo>
                      <a:pt x="6057437" y="4701432"/>
                      <a:pt x="4701433" y="6057435"/>
                      <a:pt x="3028718" y="6057435"/>
                    </a:cubicBezTo>
                    <a:cubicBezTo>
                      <a:pt x="1356003" y="6057435"/>
                      <a:pt x="0" y="4701432"/>
                      <a:pt x="0" y="3028718"/>
                    </a:cubicBezTo>
                    <a:cubicBezTo>
                      <a:pt x="0" y="1356003"/>
                      <a:pt x="1356003" y="0"/>
                      <a:pt x="3028718" y="0"/>
                    </a:cubicBezTo>
                    <a:cubicBezTo>
                      <a:pt x="4701433" y="0"/>
                      <a:pt x="6057437" y="1356003"/>
                      <a:pt x="6057437" y="3028718"/>
                    </a:cubicBezTo>
                    <a:close/>
                  </a:path>
                </a:pathLst>
              </a:custGeom>
              <a:gradFill>
                <a:gsLst>
                  <a:gs pos="0">
                    <a:srgbClr val="50E6FF">
                      <a:alpha val="37000"/>
                    </a:srgbClr>
                  </a:gs>
                  <a:gs pos="71000">
                    <a:srgbClr val="0078D4">
                      <a:lumMod val="75000"/>
                      <a:alpha val="0"/>
                    </a:srgbClr>
                  </a:gs>
                </a:gsLst>
                <a:lin ang="0" scaled="1"/>
              </a:grad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296" name="Graphic 5">
                <a:extLst>
                  <a:ext uri="{FF2B5EF4-FFF2-40B4-BE49-F238E27FC236}">
                    <a16:creationId xmlns:a16="http://schemas.microsoft.com/office/drawing/2014/main" id="{CC7CCC37-F1A2-4BF4-BC91-BED57DE8B69A}"/>
                  </a:ext>
                </a:extLst>
              </p:cNvPr>
              <p:cNvGrpSpPr/>
              <p:nvPr/>
            </p:nvGrpSpPr>
            <p:grpSpPr>
              <a:xfrm>
                <a:off x="5791201" y="691285"/>
                <a:ext cx="5997587" cy="5668276"/>
                <a:chOff x="5791201" y="691285"/>
                <a:chExt cx="5997587" cy="5668276"/>
              </a:xfrm>
              <a:gradFill flip="none" rotWithShape="1">
                <a:gsLst>
                  <a:gs pos="0">
                    <a:srgbClr val="FFFFFF"/>
                  </a:gs>
                  <a:gs pos="88000">
                    <a:srgbClr val="243A5E">
                      <a:alpha val="0"/>
                    </a:srgbClr>
                  </a:gs>
                </a:gsLst>
                <a:lin ang="0" scaled="1"/>
                <a:tileRect/>
              </a:gradFill>
            </p:grpSpPr>
            <p:sp>
              <p:nvSpPr>
                <p:cNvPr id="297" name="Graphic 5">
                  <a:extLst>
                    <a:ext uri="{FF2B5EF4-FFF2-40B4-BE49-F238E27FC236}">
                      <a16:creationId xmlns:a16="http://schemas.microsoft.com/office/drawing/2014/main" id="{2464F311-368B-4CBD-977C-39409C422FA7}"/>
                    </a:ext>
                  </a:extLst>
                </p:cNvPr>
                <p:cNvSpPr/>
                <p:nvPr/>
              </p:nvSpPr>
              <p:spPr>
                <a:xfrm>
                  <a:off x="7275322" y="741137"/>
                  <a:ext cx="4405748" cy="5344652"/>
                </a:xfrm>
                <a:custGeom>
                  <a:avLst/>
                  <a:gdLst>
                    <a:gd name="connsiteX0" fmla="*/ 2329853 w 4405748"/>
                    <a:gd name="connsiteY0" fmla="*/ 3752815 h 5344652"/>
                    <a:gd name="connsiteX1" fmla="*/ 2321669 w 4405748"/>
                    <a:gd name="connsiteY1" fmla="*/ 3760090 h 5344652"/>
                    <a:gd name="connsiteX2" fmla="*/ 2192990 w 4405748"/>
                    <a:gd name="connsiteY2" fmla="*/ 3644143 h 5344652"/>
                    <a:gd name="connsiteX3" fmla="*/ 2159343 w 4405748"/>
                    <a:gd name="connsiteY3" fmla="*/ 3583214 h 5344652"/>
                    <a:gd name="connsiteX4" fmla="*/ 2119330 w 4405748"/>
                    <a:gd name="connsiteY4" fmla="*/ 3532743 h 5344652"/>
                    <a:gd name="connsiteX5" fmla="*/ 2082500 w 4405748"/>
                    <a:gd name="connsiteY5" fmla="*/ 3406793 h 5344652"/>
                    <a:gd name="connsiteX6" fmla="*/ 2024754 w 4405748"/>
                    <a:gd name="connsiteY6" fmla="*/ 3326312 h 5344652"/>
                    <a:gd name="connsiteX7" fmla="*/ 1956095 w 4405748"/>
                    <a:gd name="connsiteY7" fmla="*/ 3171261 h 5344652"/>
                    <a:gd name="connsiteX8" fmla="*/ 2052035 w 4405748"/>
                    <a:gd name="connsiteY8" fmla="*/ 3296757 h 5344652"/>
                    <a:gd name="connsiteX9" fmla="*/ 2074770 w 4405748"/>
                    <a:gd name="connsiteY9" fmla="*/ 3328586 h 5344652"/>
                    <a:gd name="connsiteX10" fmla="*/ 2118875 w 4405748"/>
                    <a:gd name="connsiteY10" fmla="*/ 3360869 h 5344652"/>
                    <a:gd name="connsiteX11" fmla="*/ 2145702 w 4405748"/>
                    <a:gd name="connsiteY11" fmla="*/ 3439531 h 5344652"/>
                    <a:gd name="connsiteX12" fmla="*/ 2166618 w 4405748"/>
                    <a:gd name="connsiteY12" fmla="*/ 3471359 h 5344652"/>
                    <a:gd name="connsiteX13" fmla="*/ 2303027 w 4405748"/>
                    <a:gd name="connsiteY13" fmla="*/ 3628229 h 5344652"/>
                    <a:gd name="connsiteX14" fmla="*/ 2308483 w 4405748"/>
                    <a:gd name="connsiteY14" fmla="*/ 3702344 h 5344652"/>
                    <a:gd name="connsiteX15" fmla="*/ 2330763 w 4405748"/>
                    <a:gd name="connsiteY15" fmla="*/ 3751451 h 5344652"/>
                    <a:gd name="connsiteX16" fmla="*/ 2329853 w 4405748"/>
                    <a:gd name="connsiteY16" fmla="*/ 3752815 h 5344652"/>
                    <a:gd name="connsiteX17" fmla="*/ 2753174 w 4405748"/>
                    <a:gd name="connsiteY17" fmla="*/ 3134886 h 5344652"/>
                    <a:gd name="connsiteX18" fmla="*/ 2640864 w 4405748"/>
                    <a:gd name="connsiteY18" fmla="*/ 3228098 h 5344652"/>
                    <a:gd name="connsiteX19" fmla="*/ 2640409 w 4405748"/>
                    <a:gd name="connsiteY19" fmla="*/ 3154892 h 5344652"/>
                    <a:gd name="connsiteX20" fmla="*/ 2618584 w 4405748"/>
                    <a:gd name="connsiteY20" fmla="*/ 3149891 h 5344652"/>
                    <a:gd name="connsiteX21" fmla="*/ 2585846 w 4405748"/>
                    <a:gd name="connsiteY21" fmla="*/ 3157620 h 5344652"/>
                    <a:gd name="connsiteX22" fmla="*/ 2494907 w 4405748"/>
                    <a:gd name="connsiteY22" fmla="*/ 3070319 h 5344652"/>
                    <a:gd name="connsiteX23" fmla="*/ 2488087 w 4405748"/>
                    <a:gd name="connsiteY23" fmla="*/ 3025304 h 5344652"/>
                    <a:gd name="connsiteX24" fmla="*/ 2541741 w 4405748"/>
                    <a:gd name="connsiteY24" fmla="*/ 3040764 h 5344652"/>
                    <a:gd name="connsiteX25" fmla="*/ 2634498 w 4405748"/>
                    <a:gd name="connsiteY25" fmla="*/ 3107604 h 5344652"/>
                    <a:gd name="connsiteX26" fmla="*/ 2648139 w 4405748"/>
                    <a:gd name="connsiteY26" fmla="*/ 3107604 h 5344652"/>
                    <a:gd name="connsiteX27" fmla="*/ 2671329 w 4405748"/>
                    <a:gd name="connsiteY27" fmla="*/ 3126247 h 5344652"/>
                    <a:gd name="connsiteX28" fmla="*/ 2744989 w 4405748"/>
                    <a:gd name="connsiteY28" fmla="*/ 3125792 h 5344652"/>
                    <a:gd name="connsiteX29" fmla="*/ 2754992 w 4405748"/>
                    <a:gd name="connsiteY29" fmla="*/ 3123518 h 5344652"/>
                    <a:gd name="connsiteX30" fmla="*/ 2753174 w 4405748"/>
                    <a:gd name="connsiteY30" fmla="*/ 3134886 h 5344652"/>
                    <a:gd name="connsiteX31" fmla="*/ 1931996 w 4405748"/>
                    <a:gd name="connsiteY31" fmla="*/ 2851611 h 5344652"/>
                    <a:gd name="connsiteX32" fmla="*/ 1866065 w 4405748"/>
                    <a:gd name="connsiteY32" fmla="*/ 2998932 h 5344652"/>
                    <a:gd name="connsiteX33" fmla="*/ 1772398 w 4405748"/>
                    <a:gd name="connsiteY33" fmla="*/ 2974833 h 5344652"/>
                    <a:gd name="connsiteX34" fmla="*/ 1679640 w 4405748"/>
                    <a:gd name="connsiteY34" fmla="*/ 3011664 h 5344652"/>
                    <a:gd name="connsiteX35" fmla="*/ 1483213 w 4405748"/>
                    <a:gd name="connsiteY35" fmla="*/ 2950280 h 5344652"/>
                    <a:gd name="connsiteX36" fmla="*/ 1363628 w 4405748"/>
                    <a:gd name="connsiteY36" fmla="*/ 2999841 h 5344652"/>
                    <a:gd name="connsiteX37" fmla="*/ 1227675 w 4405748"/>
                    <a:gd name="connsiteY37" fmla="*/ 2996659 h 5344652"/>
                    <a:gd name="connsiteX38" fmla="*/ 1187207 w 4405748"/>
                    <a:gd name="connsiteY38" fmla="*/ 2952099 h 5344652"/>
                    <a:gd name="connsiteX39" fmla="*/ 1083991 w 4405748"/>
                    <a:gd name="connsiteY39" fmla="*/ 2919361 h 5344652"/>
                    <a:gd name="connsiteX40" fmla="*/ 1046251 w 4405748"/>
                    <a:gd name="connsiteY40" fmla="*/ 2772494 h 5344652"/>
                    <a:gd name="connsiteX41" fmla="*/ 1043978 w 4405748"/>
                    <a:gd name="connsiteY41" fmla="*/ 2752033 h 5344652"/>
                    <a:gd name="connsiteX42" fmla="*/ 983049 w 4405748"/>
                    <a:gd name="connsiteY42" fmla="*/ 2732027 h 5344652"/>
                    <a:gd name="connsiteX43" fmla="*/ 715689 w 4405748"/>
                    <a:gd name="connsiteY43" fmla="*/ 2741121 h 5344652"/>
                    <a:gd name="connsiteX44" fmla="*/ 607926 w 4405748"/>
                    <a:gd name="connsiteY44" fmla="*/ 2787045 h 5344652"/>
                    <a:gd name="connsiteX45" fmla="*/ 506984 w 4405748"/>
                    <a:gd name="connsiteY45" fmla="*/ 2775223 h 5344652"/>
                    <a:gd name="connsiteX46" fmla="*/ 540631 w 4405748"/>
                    <a:gd name="connsiteY46" fmla="*/ 2762491 h 5344652"/>
                    <a:gd name="connsiteX47" fmla="*/ 620203 w 4405748"/>
                    <a:gd name="connsiteY47" fmla="*/ 2740666 h 5344652"/>
                    <a:gd name="connsiteX48" fmla="*/ 733422 w 4405748"/>
                    <a:gd name="connsiteY48" fmla="*/ 2640633 h 5344652"/>
                    <a:gd name="connsiteX49" fmla="*/ 681132 w 4405748"/>
                    <a:gd name="connsiteY49" fmla="*/ 2624719 h 5344652"/>
                    <a:gd name="connsiteX50" fmla="*/ 699774 w 4405748"/>
                    <a:gd name="connsiteY50" fmla="*/ 2596983 h 5344652"/>
                    <a:gd name="connsiteX51" fmla="*/ 802081 w 4405748"/>
                    <a:gd name="connsiteY51" fmla="*/ 2529233 h 5344652"/>
                    <a:gd name="connsiteX52" fmla="*/ 822542 w 4405748"/>
                    <a:gd name="connsiteY52" fmla="*/ 2462393 h 5344652"/>
                    <a:gd name="connsiteX53" fmla="*/ 912571 w 4405748"/>
                    <a:gd name="connsiteY53" fmla="*/ 2486037 h 5344652"/>
                    <a:gd name="connsiteX54" fmla="*/ 990779 w 4405748"/>
                    <a:gd name="connsiteY54" fmla="*/ 2434202 h 5344652"/>
                    <a:gd name="connsiteX55" fmla="*/ 1016242 w 4405748"/>
                    <a:gd name="connsiteY55" fmla="*/ 2462848 h 5344652"/>
                    <a:gd name="connsiteX56" fmla="*/ 1081718 w 4405748"/>
                    <a:gd name="connsiteY56" fmla="*/ 2552877 h 5344652"/>
                    <a:gd name="connsiteX57" fmla="*/ 1189935 w 4405748"/>
                    <a:gd name="connsiteY57" fmla="*/ 2635632 h 5344652"/>
                    <a:gd name="connsiteX58" fmla="*/ 1206759 w 4405748"/>
                    <a:gd name="connsiteY58" fmla="*/ 2658821 h 5344652"/>
                    <a:gd name="connsiteX59" fmla="*/ 1140373 w 4405748"/>
                    <a:gd name="connsiteY59" fmla="*/ 2691104 h 5344652"/>
                    <a:gd name="connsiteX60" fmla="*/ 1174930 w 4405748"/>
                    <a:gd name="connsiteY60" fmla="*/ 2784771 h 5344652"/>
                    <a:gd name="connsiteX61" fmla="*/ 1258139 w 4405748"/>
                    <a:gd name="connsiteY61" fmla="*/ 2705655 h 5344652"/>
                    <a:gd name="connsiteX62" fmla="*/ 1308155 w 4405748"/>
                    <a:gd name="connsiteY62" fmla="*/ 2619263 h 5344652"/>
                    <a:gd name="connsiteX63" fmla="*/ 1226765 w 4405748"/>
                    <a:gd name="connsiteY63" fmla="*/ 2543783 h 5344652"/>
                    <a:gd name="connsiteX64" fmla="*/ 1107181 w 4405748"/>
                    <a:gd name="connsiteY64" fmla="*/ 2384640 h 5344652"/>
                    <a:gd name="connsiteX65" fmla="*/ 1114001 w 4405748"/>
                    <a:gd name="connsiteY65" fmla="*/ 2368271 h 5344652"/>
                    <a:gd name="connsiteX66" fmla="*/ 1153559 w 4405748"/>
                    <a:gd name="connsiteY66" fmla="*/ 2411467 h 5344652"/>
                    <a:gd name="connsiteX67" fmla="*/ 1312702 w 4405748"/>
                    <a:gd name="connsiteY67" fmla="*/ 2538327 h 5344652"/>
                    <a:gd name="connsiteX68" fmla="*/ 1354534 w 4405748"/>
                    <a:gd name="connsiteY68" fmla="*/ 2660185 h 5344652"/>
                    <a:gd name="connsiteX69" fmla="*/ 1436379 w 4405748"/>
                    <a:gd name="connsiteY69" fmla="*/ 2794774 h 5344652"/>
                    <a:gd name="connsiteX70" fmla="*/ 1540959 w 4405748"/>
                    <a:gd name="connsiteY70" fmla="*/ 2689740 h 5344652"/>
                    <a:gd name="connsiteX71" fmla="*/ 1496399 w 4405748"/>
                    <a:gd name="connsiteY71" fmla="*/ 2634722 h 5344652"/>
                    <a:gd name="connsiteX72" fmla="*/ 1523680 w 4405748"/>
                    <a:gd name="connsiteY72" fmla="*/ 2600620 h 5344652"/>
                    <a:gd name="connsiteX73" fmla="*/ 1614165 w 4405748"/>
                    <a:gd name="connsiteY73" fmla="*/ 2805232 h 5344652"/>
                    <a:gd name="connsiteX74" fmla="*/ 1496853 w 4405748"/>
                    <a:gd name="connsiteY74" fmla="*/ 2818419 h 5344652"/>
                    <a:gd name="connsiteX75" fmla="*/ 1596886 w 4405748"/>
                    <a:gd name="connsiteY75" fmla="*/ 2865252 h 5344652"/>
                    <a:gd name="connsiteX76" fmla="*/ 1717380 w 4405748"/>
                    <a:gd name="connsiteY76" fmla="*/ 2806142 h 5344652"/>
                    <a:gd name="connsiteX77" fmla="*/ 1840602 w 4405748"/>
                    <a:gd name="connsiteY77" fmla="*/ 2795229 h 5344652"/>
                    <a:gd name="connsiteX78" fmla="*/ 1821051 w 4405748"/>
                    <a:gd name="connsiteY78" fmla="*/ 2852066 h 5344652"/>
                    <a:gd name="connsiteX79" fmla="*/ 1914263 w 4405748"/>
                    <a:gd name="connsiteY79" fmla="*/ 2777041 h 5344652"/>
                    <a:gd name="connsiteX80" fmla="*/ 1931996 w 4405748"/>
                    <a:gd name="connsiteY80" fmla="*/ 2851611 h 5344652"/>
                    <a:gd name="connsiteX81" fmla="*/ 2079771 w 4405748"/>
                    <a:gd name="connsiteY81" fmla="*/ 2501042 h 5344652"/>
                    <a:gd name="connsiteX82" fmla="*/ 2007020 w 4405748"/>
                    <a:gd name="connsiteY82" fmla="*/ 2516956 h 5344652"/>
                    <a:gd name="connsiteX83" fmla="*/ 2004292 w 4405748"/>
                    <a:gd name="connsiteY83" fmla="*/ 2527869 h 5344652"/>
                    <a:gd name="connsiteX84" fmla="*/ 1934269 w 4405748"/>
                    <a:gd name="connsiteY84" fmla="*/ 2507863 h 5344652"/>
                    <a:gd name="connsiteX85" fmla="*/ 1872886 w 4405748"/>
                    <a:gd name="connsiteY85" fmla="*/ 2486492 h 5344652"/>
                    <a:gd name="connsiteX86" fmla="*/ 1811957 w 4405748"/>
                    <a:gd name="connsiteY86" fmla="*/ 2500587 h 5344652"/>
                    <a:gd name="connsiteX87" fmla="*/ 1681459 w 4405748"/>
                    <a:gd name="connsiteY87" fmla="*/ 2552423 h 5344652"/>
                    <a:gd name="connsiteX88" fmla="*/ 1633716 w 4405748"/>
                    <a:gd name="connsiteY88" fmla="*/ 2494222 h 5344652"/>
                    <a:gd name="connsiteX89" fmla="*/ 1709196 w 4405748"/>
                    <a:gd name="connsiteY89" fmla="*/ 2305978 h 5344652"/>
                    <a:gd name="connsiteX90" fmla="*/ 1756939 w 4405748"/>
                    <a:gd name="connsiteY90" fmla="*/ 2355540 h 5344652"/>
                    <a:gd name="connsiteX91" fmla="*/ 1806500 w 4405748"/>
                    <a:gd name="connsiteY91" fmla="*/ 2406920 h 5344652"/>
                    <a:gd name="connsiteX92" fmla="*/ 1896075 w 4405748"/>
                    <a:gd name="connsiteY92" fmla="*/ 2371454 h 5344652"/>
                    <a:gd name="connsiteX93" fmla="*/ 2023389 w 4405748"/>
                    <a:gd name="connsiteY93" fmla="*/ 2430565 h 5344652"/>
                    <a:gd name="connsiteX94" fmla="*/ 2079771 w 4405748"/>
                    <a:gd name="connsiteY94" fmla="*/ 2501042 h 5344652"/>
                    <a:gd name="connsiteX95" fmla="*/ 1908352 w 4405748"/>
                    <a:gd name="connsiteY95" fmla="*/ 2286426 h 5344652"/>
                    <a:gd name="connsiteX96" fmla="*/ 1874704 w 4405748"/>
                    <a:gd name="connsiteY96" fmla="*/ 2317346 h 5344652"/>
                    <a:gd name="connsiteX97" fmla="*/ 1845149 w 4405748"/>
                    <a:gd name="connsiteY97" fmla="*/ 2305978 h 5344652"/>
                    <a:gd name="connsiteX98" fmla="*/ 1859245 w 4405748"/>
                    <a:gd name="connsiteY98" fmla="*/ 2278697 h 5344652"/>
                    <a:gd name="connsiteX99" fmla="*/ 1903350 w 4405748"/>
                    <a:gd name="connsiteY99" fmla="*/ 2260963 h 5344652"/>
                    <a:gd name="connsiteX100" fmla="*/ 1908352 w 4405748"/>
                    <a:gd name="connsiteY100" fmla="*/ 2286426 h 5344652"/>
                    <a:gd name="connsiteX101" fmla="*/ 1122640 w 4405748"/>
                    <a:gd name="connsiteY101" fmla="*/ 1801268 h 5344652"/>
                    <a:gd name="connsiteX102" fmla="*/ 1110818 w 4405748"/>
                    <a:gd name="connsiteY102" fmla="*/ 1819001 h 5344652"/>
                    <a:gd name="connsiteX103" fmla="*/ 1097632 w 4405748"/>
                    <a:gd name="connsiteY103" fmla="*/ 1806724 h 5344652"/>
                    <a:gd name="connsiteX104" fmla="*/ 1087629 w 4405748"/>
                    <a:gd name="connsiteY104" fmla="*/ 1767620 h 5344652"/>
                    <a:gd name="connsiteX105" fmla="*/ 1099451 w 4405748"/>
                    <a:gd name="connsiteY105" fmla="*/ 1726698 h 5344652"/>
                    <a:gd name="connsiteX106" fmla="*/ 1122640 w 4405748"/>
                    <a:gd name="connsiteY106" fmla="*/ 1801268 h 5344652"/>
                    <a:gd name="connsiteX107" fmla="*/ 1421374 w 4405748"/>
                    <a:gd name="connsiteY107" fmla="*/ 1642125 h 5344652"/>
                    <a:gd name="connsiteX108" fmla="*/ 1375905 w 4405748"/>
                    <a:gd name="connsiteY108" fmla="*/ 1688049 h 5344652"/>
                    <a:gd name="connsiteX109" fmla="*/ 1372267 w 4405748"/>
                    <a:gd name="connsiteY109" fmla="*/ 1698507 h 5344652"/>
                    <a:gd name="connsiteX110" fmla="*/ 1354534 w 4405748"/>
                    <a:gd name="connsiteY110" fmla="*/ 1763983 h 5344652"/>
                    <a:gd name="connsiteX111" fmla="*/ 1338165 w 4405748"/>
                    <a:gd name="connsiteY111" fmla="*/ 1795357 h 5344652"/>
                    <a:gd name="connsiteX112" fmla="*/ 1341348 w 4405748"/>
                    <a:gd name="connsiteY112" fmla="*/ 1819910 h 5344652"/>
                    <a:gd name="connsiteX113" fmla="*/ 1326798 w 4405748"/>
                    <a:gd name="connsiteY113" fmla="*/ 1881749 h 5344652"/>
                    <a:gd name="connsiteX114" fmla="*/ 1324979 w 4405748"/>
                    <a:gd name="connsiteY114" fmla="*/ 1882203 h 5344652"/>
                    <a:gd name="connsiteX115" fmla="*/ 1278146 w 4405748"/>
                    <a:gd name="connsiteY115" fmla="*/ 1875383 h 5344652"/>
                    <a:gd name="connsiteX116" fmla="*/ 1196301 w 4405748"/>
                    <a:gd name="connsiteY116" fmla="*/ 1911758 h 5344652"/>
                    <a:gd name="connsiteX117" fmla="*/ 1177203 w 4405748"/>
                    <a:gd name="connsiteY117" fmla="*/ 1925399 h 5344652"/>
                    <a:gd name="connsiteX118" fmla="*/ 1158561 w 4405748"/>
                    <a:gd name="connsiteY118" fmla="*/ 1898118 h 5344652"/>
                    <a:gd name="connsiteX119" fmla="*/ 1302699 w 4405748"/>
                    <a:gd name="connsiteY119" fmla="*/ 1781716 h 5344652"/>
                    <a:gd name="connsiteX120" fmla="*/ 1318613 w 4405748"/>
                    <a:gd name="connsiteY120" fmla="*/ 1718059 h 5344652"/>
                    <a:gd name="connsiteX121" fmla="*/ 1272235 w 4405748"/>
                    <a:gd name="connsiteY121" fmla="*/ 1758527 h 5344652"/>
                    <a:gd name="connsiteX122" fmla="*/ 1268142 w 4405748"/>
                    <a:gd name="connsiteY122" fmla="*/ 1710329 h 5344652"/>
                    <a:gd name="connsiteX123" fmla="*/ 1277691 w 4405748"/>
                    <a:gd name="connsiteY123" fmla="*/ 1698507 h 5344652"/>
                    <a:gd name="connsiteX124" fmla="*/ 1355444 w 4405748"/>
                    <a:gd name="connsiteY124" fmla="*/ 1612570 h 5344652"/>
                    <a:gd name="connsiteX125" fmla="*/ 1369994 w 4405748"/>
                    <a:gd name="connsiteY125" fmla="*/ 1632121 h 5344652"/>
                    <a:gd name="connsiteX126" fmla="*/ 1376814 w 4405748"/>
                    <a:gd name="connsiteY126" fmla="*/ 1632121 h 5344652"/>
                    <a:gd name="connsiteX127" fmla="*/ 1383635 w 4405748"/>
                    <a:gd name="connsiteY127" fmla="*/ 1632121 h 5344652"/>
                    <a:gd name="connsiteX128" fmla="*/ 1390000 w 4405748"/>
                    <a:gd name="connsiteY128" fmla="*/ 1632121 h 5344652"/>
                    <a:gd name="connsiteX129" fmla="*/ 1396366 w 4405748"/>
                    <a:gd name="connsiteY129" fmla="*/ 1632121 h 5344652"/>
                    <a:gd name="connsiteX130" fmla="*/ 1402732 w 4405748"/>
                    <a:gd name="connsiteY130" fmla="*/ 1632121 h 5344652"/>
                    <a:gd name="connsiteX131" fmla="*/ 1409097 w 4405748"/>
                    <a:gd name="connsiteY131" fmla="*/ 1632121 h 5344652"/>
                    <a:gd name="connsiteX132" fmla="*/ 1415008 w 4405748"/>
                    <a:gd name="connsiteY132" fmla="*/ 1632121 h 5344652"/>
                    <a:gd name="connsiteX133" fmla="*/ 1420920 w 4405748"/>
                    <a:gd name="connsiteY133" fmla="*/ 1632121 h 5344652"/>
                    <a:gd name="connsiteX134" fmla="*/ 1421374 w 4405748"/>
                    <a:gd name="connsiteY134" fmla="*/ 1642125 h 5344652"/>
                    <a:gd name="connsiteX135" fmla="*/ 1543687 w 4405748"/>
                    <a:gd name="connsiteY135" fmla="*/ 1608023 h 5344652"/>
                    <a:gd name="connsiteX136" fmla="*/ 1533684 w 4405748"/>
                    <a:gd name="connsiteY136" fmla="*/ 1621664 h 5344652"/>
                    <a:gd name="connsiteX137" fmla="*/ 1501400 w 4405748"/>
                    <a:gd name="connsiteY137" fmla="*/ 1623028 h 5344652"/>
                    <a:gd name="connsiteX138" fmla="*/ 1466389 w 4405748"/>
                    <a:gd name="connsiteY138" fmla="*/ 1622573 h 5344652"/>
                    <a:gd name="connsiteX139" fmla="*/ 1465025 w 4405748"/>
                    <a:gd name="connsiteY139" fmla="*/ 1607568 h 5344652"/>
                    <a:gd name="connsiteX140" fmla="*/ 1534593 w 4405748"/>
                    <a:gd name="connsiteY140" fmla="*/ 1590744 h 5344652"/>
                    <a:gd name="connsiteX141" fmla="*/ 1543687 w 4405748"/>
                    <a:gd name="connsiteY141" fmla="*/ 1608023 h 5344652"/>
                    <a:gd name="connsiteX142" fmla="*/ 1424102 w 4405748"/>
                    <a:gd name="connsiteY142" fmla="*/ 1340663 h 5344652"/>
                    <a:gd name="connsiteX143" fmla="*/ 1378633 w 4405748"/>
                    <a:gd name="connsiteY143" fmla="*/ 1417961 h 5344652"/>
                    <a:gd name="connsiteX144" fmla="*/ 1351351 w 4405748"/>
                    <a:gd name="connsiteY144" fmla="*/ 1464794 h 5344652"/>
                    <a:gd name="connsiteX145" fmla="*/ 1353625 w 4405748"/>
                    <a:gd name="connsiteY145" fmla="*/ 1533908 h 5344652"/>
                    <a:gd name="connsiteX146" fmla="*/ 1358626 w 4405748"/>
                    <a:gd name="connsiteY146" fmla="*/ 1538000 h 5344652"/>
                    <a:gd name="connsiteX147" fmla="*/ 1322251 w 4405748"/>
                    <a:gd name="connsiteY147" fmla="*/ 1595291 h 5344652"/>
                    <a:gd name="connsiteX148" fmla="*/ 1313612 w 4405748"/>
                    <a:gd name="connsiteY148" fmla="*/ 1458428 h 5344652"/>
                    <a:gd name="connsiteX149" fmla="*/ 1369539 w 4405748"/>
                    <a:gd name="connsiteY149" fmla="*/ 1370218 h 5344652"/>
                    <a:gd name="connsiteX150" fmla="*/ 1415463 w 4405748"/>
                    <a:gd name="connsiteY150" fmla="*/ 1323839 h 5344652"/>
                    <a:gd name="connsiteX151" fmla="*/ 1426831 w 4405748"/>
                    <a:gd name="connsiteY151" fmla="*/ 1333387 h 5344652"/>
                    <a:gd name="connsiteX152" fmla="*/ 1424102 w 4405748"/>
                    <a:gd name="connsiteY152" fmla="*/ 1340663 h 5344652"/>
                    <a:gd name="connsiteX153" fmla="*/ 1775126 w 4405748"/>
                    <a:gd name="connsiteY153" fmla="*/ 1301559 h 5344652"/>
                    <a:gd name="connsiteX154" fmla="*/ 1769670 w 4405748"/>
                    <a:gd name="connsiteY154" fmla="*/ 1315200 h 5344652"/>
                    <a:gd name="connsiteX155" fmla="*/ 1748299 w 4405748"/>
                    <a:gd name="connsiteY155" fmla="*/ 1314745 h 5344652"/>
                    <a:gd name="connsiteX156" fmla="*/ 1704194 w 4405748"/>
                    <a:gd name="connsiteY156" fmla="*/ 1311107 h 5344652"/>
                    <a:gd name="connsiteX157" fmla="*/ 1716925 w 4405748"/>
                    <a:gd name="connsiteY157" fmla="*/ 1338844 h 5344652"/>
                    <a:gd name="connsiteX158" fmla="*/ 1730112 w 4405748"/>
                    <a:gd name="connsiteY158" fmla="*/ 1368854 h 5344652"/>
                    <a:gd name="connsiteX159" fmla="*/ 1688280 w 4405748"/>
                    <a:gd name="connsiteY159" fmla="*/ 1345664 h 5344652"/>
                    <a:gd name="connsiteX160" fmla="*/ 1659179 w 4405748"/>
                    <a:gd name="connsiteY160" fmla="*/ 1270640 h 5344652"/>
                    <a:gd name="connsiteX161" fmla="*/ 1760121 w 4405748"/>
                    <a:gd name="connsiteY161" fmla="*/ 1278824 h 5344652"/>
                    <a:gd name="connsiteX162" fmla="*/ 1775126 w 4405748"/>
                    <a:gd name="connsiteY162" fmla="*/ 1301559 h 5344652"/>
                    <a:gd name="connsiteX163" fmla="*/ 2403514 w 4405748"/>
                    <a:gd name="connsiteY163" fmla="*/ 1016011 h 5344652"/>
                    <a:gd name="connsiteX164" fmla="*/ 2398512 w 4405748"/>
                    <a:gd name="connsiteY164" fmla="*/ 1068301 h 5344652"/>
                    <a:gd name="connsiteX165" fmla="*/ 2389418 w 4405748"/>
                    <a:gd name="connsiteY165" fmla="*/ 1063754 h 5344652"/>
                    <a:gd name="connsiteX166" fmla="*/ 2385781 w 4405748"/>
                    <a:gd name="connsiteY166" fmla="*/ 983273 h 5344652"/>
                    <a:gd name="connsiteX167" fmla="*/ 2403514 w 4405748"/>
                    <a:gd name="connsiteY167" fmla="*/ 1016011 h 5344652"/>
                    <a:gd name="connsiteX168" fmla="*/ 3255611 w 4405748"/>
                    <a:gd name="connsiteY168" fmla="*/ 404447 h 5344652"/>
                    <a:gd name="connsiteX169" fmla="*/ 3288349 w 4405748"/>
                    <a:gd name="connsiteY169" fmla="*/ 433548 h 5344652"/>
                    <a:gd name="connsiteX170" fmla="*/ 3241060 w 4405748"/>
                    <a:gd name="connsiteY170" fmla="*/ 398991 h 5344652"/>
                    <a:gd name="connsiteX171" fmla="*/ 3255611 w 4405748"/>
                    <a:gd name="connsiteY171" fmla="*/ 404447 h 5344652"/>
                    <a:gd name="connsiteX172" fmla="*/ 2649049 w 4405748"/>
                    <a:gd name="connsiteY172" fmla="*/ 96165 h 5344652"/>
                    <a:gd name="connsiteX173" fmla="*/ 2651322 w 4405748"/>
                    <a:gd name="connsiteY173" fmla="*/ 98893 h 5344652"/>
                    <a:gd name="connsiteX174" fmla="*/ 2625405 w 4405748"/>
                    <a:gd name="connsiteY174" fmla="*/ 92982 h 5344652"/>
                    <a:gd name="connsiteX175" fmla="*/ 2587665 w 4405748"/>
                    <a:gd name="connsiteY175" fmla="*/ 77977 h 5344652"/>
                    <a:gd name="connsiteX176" fmla="*/ 2629497 w 4405748"/>
                    <a:gd name="connsiteY176" fmla="*/ 87980 h 5344652"/>
                    <a:gd name="connsiteX177" fmla="*/ 2649049 w 4405748"/>
                    <a:gd name="connsiteY177" fmla="*/ 96165 h 5344652"/>
                    <a:gd name="connsiteX178" fmla="*/ 2799552 w 4405748"/>
                    <a:gd name="connsiteY178" fmla="*/ 70247 h 5344652"/>
                    <a:gd name="connsiteX179" fmla="*/ 2495362 w 4405748"/>
                    <a:gd name="connsiteY179" fmla="*/ 9773 h 5344652"/>
                    <a:gd name="connsiteX180" fmla="*/ 2554017 w 4405748"/>
                    <a:gd name="connsiteY180" fmla="*/ 66155 h 5344652"/>
                    <a:gd name="connsiteX181" fmla="*/ 2556291 w 4405748"/>
                    <a:gd name="connsiteY181" fmla="*/ 69792 h 5344652"/>
                    <a:gd name="connsiteX182" fmla="*/ 2556291 w 4405748"/>
                    <a:gd name="connsiteY182" fmla="*/ 69792 h 5344652"/>
                    <a:gd name="connsiteX183" fmla="*/ 2556291 w 4405748"/>
                    <a:gd name="connsiteY183" fmla="*/ 69792 h 5344652"/>
                    <a:gd name="connsiteX184" fmla="*/ 2556291 w 4405748"/>
                    <a:gd name="connsiteY184" fmla="*/ 69792 h 5344652"/>
                    <a:gd name="connsiteX185" fmla="*/ 2556291 w 4405748"/>
                    <a:gd name="connsiteY185" fmla="*/ 69792 h 5344652"/>
                    <a:gd name="connsiteX186" fmla="*/ 2556291 w 4405748"/>
                    <a:gd name="connsiteY186" fmla="*/ 69792 h 5344652"/>
                    <a:gd name="connsiteX187" fmla="*/ 2556291 w 4405748"/>
                    <a:gd name="connsiteY187" fmla="*/ 69792 h 5344652"/>
                    <a:gd name="connsiteX188" fmla="*/ 2556291 w 4405748"/>
                    <a:gd name="connsiteY188" fmla="*/ 69792 h 5344652"/>
                    <a:gd name="connsiteX189" fmla="*/ 2556291 w 4405748"/>
                    <a:gd name="connsiteY189" fmla="*/ 69792 h 5344652"/>
                    <a:gd name="connsiteX190" fmla="*/ 2556291 w 4405748"/>
                    <a:gd name="connsiteY190" fmla="*/ 69792 h 5344652"/>
                    <a:gd name="connsiteX191" fmla="*/ 2556291 w 4405748"/>
                    <a:gd name="connsiteY191" fmla="*/ 69792 h 5344652"/>
                    <a:gd name="connsiteX192" fmla="*/ 2556291 w 4405748"/>
                    <a:gd name="connsiteY192" fmla="*/ 69792 h 5344652"/>
                    <a:gd name="connsiteX193" fmla="*/ 2556291 w 4405748"/>
                    <a:gd name="connsiteY193" fmla="*/ 69792 h 5344652"/>
                    <a:gd name="connsiteX194" fmla="*/ 2556291 w 4405748"/>
                    <a:gd name="connsiteY194" fmla="*/ 69792 h 5344652"/>
                    <a:gd name="connsiteX195" fmla="*/ 2556291 w 4405748"/>
                    <a:gd name="connsiteY195" fmla="*/ 69792 h 5344652"/>
                    <a:gd name="connsiteX196" fmla="*/ 2556291 w 4405748"/>
                    <a:gd name="connsiteY196" fmla="*/ 69792 h 5344652"/>
                    <a:gd name="connsiteX197" fmla="*/ 2651777 w 4405748"/>
                    <a:gd name="connsiteY197" fmla="*/ 129812 h 5344652"/>
                    <a:gd name="connsiteX198" fmla="*/ 2588574 w 4405748"/>
                    <a:gd name="connsiteY198" fmla="*/ 123901 h 5344652"/>
                    <a:gd name="connsiteX199" fmla="*/ 2625405 w 4405748"/>
                    <a:gd name="connsiteY199" fmla="*/ 168006 h 5344652"/>
                    <a:gd name="connsiteX200" fmla="*/ 2572660 w 4405748"/>
                    <a:gd name="connsiteY200" fmla="*/ 170280 h 5344652"/>
                    <a:gd name="connsiteX201" fmla="*/ 2655869 w 4405748"/>
                    <a:gd name="connsiteY201" fmla="*/ 283953 h 5344652"/>
                    <a:gd name="connsiteX202" fmla="*/ 2657688 w 4405748"/>
                    <a:gd name="connsiteY202" fmla="*/ 338517 h 5344652"/>
                    <a:gd name="connsiteX203" fmla="*/ 2705885 w 4405748"/>
                    <a:gd name="connsiteY203" fmla="*/ 368072 h 5344652"/>
                    <a:gd name="connsiteX204" fmla="*/ 2518551 w 4405748"/>
                    <a:gd name="connsiteY204" fmla="*/ 313054 h 5344652"/>
                    <a:gd name="connsiteX205" fmla="*/ 2553108 w 4405748"/>
                    <a:gd name="connsiteY205" fmla="*/ 363979 h 5344652"/>
                    <a:gd name="connsiteX206" fmla="*/ 2518551 w 4405748"/>
                    <a:gd name="connsiteY206" fmla="*/ 404902 h 5344652"/>
                    <a:gd name="connsiteX207" fmla="*/ 2309392 w 4405748"/>
                    <a:gd name="connsiteY207" fmla="*/ 308507 h 5344652"/>
                    <a:gd name="connsiteX208" fmla="*/ 2304845 w 4405748"/>
                    <a:gd name="connsiteY208" fmla="*/ 334879 h 5344652"/>
                    <a:gd name="connsiteX209" fmla="*/ 2064312 w 4405748"/>
                    <a:gd name="connsiteY209" fmla="*/ 244850 h 5344652"/>
                    <a:gd name="connsiteX210" fmla="*/ 2087956 w 4405748"/>
                    <a:gd name="connsiteY210" fmla="*/ 322602 h 5344652"/>
                    <a:gd name="connsiteX211" fmla="*/ 2171620 w 4405748"/>
                    <a:gd name="connsiteY211" fmla="*/ 315327 h 5344652"/>
                    <a:gd name="connsiteX212" fmla="*/ 2158434 w 4405748"/>
                    <a:gd name="connsiteY212" fmla="*/ 280316 h 5344652"/>
                    <a:gd name="connsiteX213" fmla="*/ 2271652 w 4405748"/>
                    <a:gd name="connsiteY213" fmla="*/ 360797 h 5344652"/>
                    <a:gd name="connsiteX214" fmla="*/ 2244825 w 4405748"/>
                    <a:gd name="connsiteY214" fmla="*/ 365344 h 5344652"/>
                    <a:gd name="connsiteX215" fmla="*/ 2298025 w 4405748"/>
                    <a:gd name="connsiteY215" fmla="*/ 618154 h 5344652"/>
                    <a:gd name="connsiteX216" fmla="*/ 2270288 w 4405748"/>
                    <a:gd name="connsiteY216" fmla="*/ 618154 h 5344652"/>
                    <a:gd name="connsiteX217" fmla="*/ 2235732 w 4405748"/>
                    <a:gd name="connsiteY217" fmla="*/ 569956 h 5344652"/>
                    <a:gd name="connsiteX218" fmla="*/ 2223455 w 4405748"/>
                    <a:gd name="connsiteY218" fmla="*/ 594509 h 5344652"/>
                    <a:gd name="connsiteX219" fmla="*/ 2270288 w 4405748"/>
                    <a:gd name="connsiteY219" fmla="*/ 724097 h 5344652"/>
                    <a:gd name="connsiteX220" fmla="*/ 2238460 w 4405748"/>
                    <a:gd name="connsiteY220" fmla="*/ 725461 h 5344652"/>
                    <a:gd name="connsiteX221" fmla="*/ 2220727 w 4405748"/>
                    <a:gd name="connsiteY221" fmla="*/ 675445 h 5344652"/>
                    <a:gd name="connsiteX222" fmla="*/ 2202084 w 4405748"/>
                    <a:gd name="connsiteY222" fmla="*/ 727280 h 5344652"/>
                    <a:gd name="connsiteX223" fmla="*/ 2238460 w 4405748"/>
                    <a:gd name="connsiteY223" fmla="*/ 775478 h 5344652"/>
                    <a:gd name="connsiteX224" fmla="*/ 2156160 w 4405748"/>
                    <a:gd name="connsiteY224" fmla="*/ 715913 h 5344652"/>
                    <a:gd name="connsiteX225" fmla="*/ 2130243 w 4405748"/>
                    <a:gd name="connsiteY225" fmla="*/ 727735 h 5344652"/>
                    <a:gd name="connsiteX226" fmla="*/ 2161616 w 4405748"/>
                    <a:gd name="connsiteY226" fmla="*/ 821857 h 5344652"/>
                    <a:gd name="connsiteX227" fmla="*/ 2248463 w 4405748"/>
                    <a:gd name="connsiteY227" fmla="*/ 990093 h 5344652"/>
                    <a:gd name="connsiteX228" fmla="*/ 1969281 w 4405748"/>
                    <a:gd name="connsiteY228" fmla="*/ 897790 h 5344652"/>
                    <a:gd name="connsiteX229" fmla="*/ 2018388 w 4405748"/>
                    <a:gd name="connsiteY229" fmla="*/ 664532 h 5344652"/>
                    <a:gd name="connsiteX230" fmla="*/ 2002019 w 4405748"/>
                    <a:gd name="connsiteY230" fmla="*/ 575412 h 5344652"/>
                    <a:gd name="connsiteX231" fmla="*/ 2089320 w 4405748"/>
                    <a:gd name="connsiteY231" fmla="*/ 998733 h 5344652"/>
                    <a:gd name="connsiteX232" fmla="*/ 1994289 w 4405748"/>
                    <a:gd name="connsiteY232" fmla="*/ 1027833 h 5344652"/>
                    <a:gd name="connsiteX233" fmla="*/ 1896984 w 4405748"/>
                    <a:gd name="connsiteY233" fmla="*/ 1173790 h 5344652"/>
                    <a:gd name="connsiteX234" fmla="*/ 1870157 w 4405748"/>
                    <a:gd name="connsiteY234" fmla="*/ 1174699 h 5344652"/>
                    <a:gd name="connsiteX235" fmla="*/ 1908806 w 4405748"/>
                    <a:gd name="connsiteY235" fmla="*/ 1056933 h 5344652"/>
                    <a:gd name="connsiteX236" fmla="*/ 1879251 w 4405748"/>
                    <a:gd name="connsiteY236" fmla="*/ 1049658 h 5344652"/>
                    <a:gd name="connsiteX237" fmla="*/ 1845149 w 4405748"/>
                    <a:gd name="connsiteY237" fmla="*/ 1091945 h 5344652"/>
                    <a:gd name="connsiteX238" fmla="*/ 1792405 w 4405748"/>
                    <a:gd name="connsiteY238" fmla="*/ 1101948 h 5344652"/>
                    <a:gd name="connsiteX239" fmla="*/ 1830144 w 4405748"/>
                    <a:gd name="connsiteY239" fmla="*/ 1208347 h 5344652"/>
                    <a:gd name="connsiteX240" fmla="*/ 1803317 w 4405748"/>
                    <a:gd name="connsiteY240" fmla="*/ 1216076 h 5344652"/>
                    <a:gd name="connsiteX241" fmla="*/ 1511858 w 4405748"/>
                    <a:gd name="connsiteY241" fmla="*/ 1031016 h 5344652"/>
                    <a:gd name="connsiteX242" fmla="*/ 1509130 w 4405748"/>
                    <a:gd name="connsiteY242" fmla="*/ 1031016 h 5344652"/>
                    <a:gd name="connsiteX243" fmla="*/ 1509130 w 4405748"/>
                    <a:gd name="connsiteY243" fmla="*/ 1031016 h 5344652"/>
                    <a:gd name="connsiteX244" fmla="*/ 1509130 w 4405748"/>
                    <a:gd name="connsiteY244" fmla="*/ 1031016 h 5344652"/>
                    <a:gd name="connsiteX245" fmla="*/ 1509130 w 4405748"/>
                    <a:gd name="connsiteY245" fmla="*/ 1031016 h 5344652"/>
                    <a:gd name="connsiteX246" fmla="*/ 1509130 w 4405748"/>
                    <a:gd name="connsiteY246" fmla="*/ 1031016 h 5344652"/>
                    <a:gd name="connsiteX247" fmla="*/ 1509130 w 4405748"/>
                    <a:gd name="connsiteY247" fmla="*/ 1031016 h 5344652"/>
                    <a:gd name="connsiteX248" fmla="*/ 1509130 w 4405748"/>
                    <a:gd name="connsiteY248" fmla="*/ 1031016 h 5344652"/>
                    <a:gd name="connsiteX249" fmla="*/ 1509130 w 4405748"/>
                    <a:gd name="connsiteY249" fmla="*/ 1031016 h 5344652"/>
                    <a:gd name="connsiteX250" fmla="*/ 1162653 w 4405748"/>
                    <a:gd name="connsiteY250" fmla="*/ 1199707 h 5344652"/>
                    <a:gd name="connsiteX251" fmla="*/ 1192208 w 4405748"/>
                    <a:gd name="connsiteY251" fmla="*/ 1206528 h 5344652"/>
                    <a:gd name="connsiteX252" fmla="*/ 1205394 w 4405748"/>
                    <a:gd name="connsiteY252" fmla="*/ 1232900 h 5344652"/>
                    <a:gd name="connsiteX253" fmla="*/ 964861 w 4405748"/>
                    <a:gd name="connsiteY253" fmla="*/ 1495259 h 5344652"/>
                    <a:gd name="connsiteX254" fmla="*/ 1040340 w 4405748"/>
                    <a:gd name="connsiteY254" fmla="*/ 1739429 h 5344652"/>
                    <a:gd name="connsiteX255" fmla="*/ 993052 w 4405748"/>
                    <a:gd name="connsiteY255" fmla="*/ 1927673 h 5344652"/>
                    <a:gd name="connsiteX256" fmla="*/ 796624 w 4405748"/>
                    <a:gd name="connsiteY256" fmla="*/ 2057715 h 5344652"/>
                    <a:gd name="connsiteX257" fmla="*/ 763886 w 4405748"/>
                    <a:gd name="connsiteY257" fmla="*/ 1720332 h 5344652"/>
                    <a:gd name="connsiteX258" fmla="*/ 741606 w 4405748"/>
                    <a:gd name="connsiteY258" fmla="*/ 1696233 h 5344652"/>
                    <a:gd name="connsiteX259" fmla="*/ 752519 w 4405748"/>
                    <a:gd name="connsiteY259" fmla="*/ 1642580 h 5344652"/>
                    <a:gd name="connsiteX260" fmla="*/ 637027 w 4405748"/>
                    <a:gd name="connsiteY260" fmla="*/ 1653492 h 5344652"/>
                    <a:gd name="connsiteX261" fmla="*/ 595195 w 4405748"/>
                    <a:gd name="connsiteY261" fmla="*/ 1729426 h 5344652"/>
                    <a:gd name="connsiteX262" fmla="*/ 618384 w 4405748"/>
                    <a:gd name="connsiteY262" fmla="*/ 1743522 h 5344652"/>
                    <a:gd name="connsiteX263" fmla="*/ 616565 w 4405748"/>
                    <a:gd name="connsiteY263" fmla="*/ 1811271 h 5344652"/>
                    <a:gd name="connsiteX264" fmla="*/ 589738 w 4405748"/>
                    <a:gd name="connsiteY264" fmla="*/ 1814454 h 5344652"/>
                    <a:gd name="connsiteX265" fmla="*/ 584282 w 4405748"/>
                    <a:gd name="connsiteY265" fmla="*/ 1813545 h 5344652"/>
                    <a:gd name="connsiteX266" fmla="*/ 583827 w 4405748"/>
                    <a:gd name="connsiteY266" fmla="*/ 1813545 h 5344652"/>
                    <a:gd name="connsiteX267" fmla="*/ 583373 w 4405748"/>
                    <a:gd name="connsiteY267" fmla="*/ 1813545 h 5344652"/>
                    <a:gd name="connsiteX268" fmla="*/ 582918 w 4405748"/>
                    <a:gd name="connsiteY268" fmla="*/ 1813545 h 5344652"/>
                    <a:gd name="connsiteX269" fmla="*/ 582463 w 4405748"/>
                    <a:gd name="connsiteY269" fmla="*/ 1813545 h 5344652"/>
                    <a:gd name="connsiteX270" fmla="*/ 582009 w 4405748"/>
                    <a:gd name="connsiteY270" fmla="*/ 1813545 h 5344652"/>
                    <a:gd name="connsiteX271" fmla="*/ 581554 w 4405748"/>
                    <a:gd name="connsiteY271" fmla="*/ 1813545 h 5344652"/>
                    <a:gd name="connsiteX272" fmla="*/ 581099 w 4405748"/>
                    <a:gd name="connsiteY272" fmla="*/ 1813545 h 5344652"/>
                    <a:gd name="connsiteX273" fmla="*/ 436506 w 4405748"/>
                    <a:gd name="connsiteY273" fmla="*/ 1977689 h 5344652"/>
                    <a:gd name="connsiteX274" fmla="*/ 441963 w 4405748"/>
                    <a:gd name="connsiteY274" fmla="*/ 2008154 h 5344652"/>
                    <a:gd name="connsiteX275" fmla="*/ 648849 w 4405748"/>
                    <a:gd name="connsiteY275" fmla="*/ 1884022 h 5344652"/>
                    <a:gd name="connsiteX276" fmla="*/ 656578 w 4405748"/>
                    <a:gd name="connsiteY276" fmla="*/ 1910849 h 5344652"/>
                    <a:gd name="connsiteX277" fmla="*/ 597468 w 4405748"/>
                    <a:gd name="connsiteY277" fmla="*/ 2043620 h 5344652"/>
                    <a:gd name="connsiteX278" fmla="*/ 549271 w 4405748"/>
                    <a:gd name="connsiteY278" fmla="*/ 2076358 h 5344652"/>
                    <a:gd name="connsiteX279" fmla="*/ 549725 w 4405748"/>
                    <a:gd name="connsiteY279" fmla="*/ 2105003 h 5344652"/>
                    <a:gd name="connsiteX280" fmla="*/ 766160 w 4405748"/>
                    <a:gd name="connsiteY280" fmla="*/ 2085906 h 5344652"/>
                    <a:gd name="connsiteX281" fmla="*/ 720690 w 4405748"/>
                    <a:gd name="connsiteY281" fmla="*/ 2127738 h 5344652"/>
                    <a:gd name="connsiteX282" fmla="*/ 692499 w 4405748"/>
                    <a:gd name="connsiteY282" fmla="*/ 2116826 h 5344652"/>
                    <a:gd name="connsiteX283" fmla="*/ 584282 w 4405748"/>
                    <a:gd name="connsiteY283" fmla="*/ 2172753 h 5344652"/>
                    <a:gd name="connsiteX284" fmla="*/ 660216 w 4405748"/>
                    <a:gd name="connsiteY284" fmla="*/ 2376910 h 5344652"/>
                    <a:gd name="connsiteX285" fmla="*/ 478793 w 4405748"/>
                    <a:gd name="connsiteY285" fmla="*/ 2386004 h 5344652"/>
                    <a:gd name="connsiteX286" fmla="*/ 375123 w 4405748"/>
                    <a:gd name="connsiteY286" fmla="*/ 2723387 h 5344652"/>
                    <a:gd name="connsiteX287" fmla="*/ 442872 w 4405748"/>
                    <a:gd name="connsiteY287" fmla="*/ 2759308 h 5344652"/>
                    <a:gd name="connsiteX288" fmla="*/ 183242 w 4405748"/>
                    <a:gd name="connsiteY288" fmla="*/ 3076230 h 5344652"/>
                    <a:gd name="connsiteX289" fmla="*/ 167328 w 4405748"/>
                    <a:gd name="connsiteY289" fmla="*/ 3021212 h 5344652"/>
                    <a:gd name="connsiteX290" fmla="*/ 115038 w 4405748"/>
                    <a:gd name="connsiteY290" fmla="*/ 3067591 h 5344652"/>
                    <a:gd name="connsiteX291" fmla="*/ 152777 w 4405748"/>
                    <a:gd name="connsiteY291" fmla="*/ 3104421 h 5344652"/>
                    <a:gd name="connsiteX292" fmla="*/ 0 w 4405748"/>
                    <a:gd name="connsiteY292" fmla="*/ 3363142 h 5344652"/>
                    <a:gd name="connsiteX293" fmla="*/ 1819 w 4405748"/>
                    <a:gd name="connsiteY293" fmla="*/ 3621863 h 5344652"/>
                    <a:gd name="connsiteX294" fmla="*/ 451057 w 4405748"/>
                    <a:gd name="connsiteY294" fmla="*/ 4088379 h 5344652"/>
                    <a:gd name="connsiteX295" fmla="*/ 1018970 w 4405748"/>
                    <a:gd name="connsiteY295" fmla="*/ 4207055 h 5344652"/>
                    <a:gd name="connsiteX296" fmla="*/ 975774 w 4405748"/>
                    <a:gd name="connsiteY296" fmla="*/ 4333005 h 5344652"/>
                    <a:gd name="connsiteX297" fmla="*/ 1153105 w 4405748"/>
                    <a:gd name="connsiteY297" fmla="*/ 4558533 h 5344652"/>
                    <a:gd name="connsiteX298" fmla="*/ 1134462 w 4405748"/>
                    <a:gd name="connsiteY298" fmla="*/ 4882730 h 5344652"/>
                    <a:gd name="connsiteX299" fmla="*/ 1343622 w 4405748"/>
                    <a:gd name="connsiteY299" fmla="*/ 5256489 h 5344652"/>
                    <a:gd name="connsiteX300" fmla="*/ 1751482 w 4405748"/>
                    <a:gd name="connsiteY300" fmla="*/ 5233754 h 5344652"/>
                    <a:gd name="connsiteX301" fmla="*/ 1948820 w 4405748"/>
                    <a:gd name="connsiteY301" fmla="*/ 5045056 h 5344652"/>
                    <a:gd name="connsiteX302" fmla="*/ 1973373 w 4405748"/>
                    <a:gd name="connsiteY302" fmla="*/ 4935475 h 5344652"/>
                    <a:gd name="connsiteX303" fmla="*/ 2174803 w 4405748"/>
                    <a:gd name="connsiteY303" fmla="*/ 4804977 h 5344652"/>
                    <a:gd name="connsiteX304" fmla="*/ 2183897 w 4405748"/>
                    <a:gd name="connsiteY304" fmla="*/ 4612642 h 5344652"/>
                    <a:gd name="connsiteX305" fmla="*/ 2326670 w 4405748"/>
                    <a:gd name="connsiteY305" fmla="*/ 4297084 h 5344652"/>
                    <a:gd name="connsiteX306" fmla="*/ 2660871 w 4405748"/>
                    <a:gd name="connsiteY306" fmla="*/ 3774186 h 5344652"/>
                    <a:gd name="connsiteX307" fmla="*/ 2354861 w 4405748"/>
                    <a:gd name="connsiteY307" fmla="*/ 3807378 h 5344652"/>
                    <a:gd name="connsiteX308" fmla="*/ 2910498 w 4405748"/>
                    <a:gd name="connsiteY308" fmla="*/ 3216731 h 5344652"/>
                    <a:gd name="connsiteX309" fmla="*/ 2829562 w 4405748"/>
                    <a:gd name="connsiteY309" fmla="*/ 3196269 h 5344652"/>
                    <a:gd name="connsiteX310" fmla="*/ 2820923 w 4405748"/>
                    <a:gd name="connsiteY310" fmla="*/ 3165805 h 5344652"/>
                    <a:gd name="connsiteX311" fmla="*/ 3143301 w 4405748"/>
                    <a:gd name="connsiteY311" fmla="*/ 3115788 h 5344652"/>
                    <a:gd name="connsiteX312" fmla="*/ 3398840 w 4405748"/>
                    <a:gd name="connsiteY312" fmla="*/ 3260836 h 5344652"/>
                    <a:gd name="connsiteX313" fmla="*/ 3576170 w 4405748"/>
                    <a:gd name="connsiteY313" fmla="*/ 3782370 h 5344652"/>
                    <a:gd name="connsiteX314" fmla="*/ 3630279 w 4405748"/>
                    <a:gd name="connsiteY314" fmla="*/ 3709619 h 5344652"/>
                    <a:gd name="connsiteX315" fmla="*/ 3648012 w 4405748"/>
                    <a:gd name="connsiteY315" fmla="*/ 3824657 h 5344652"/>
                    <a:gd name="connsiteX316" fmla="*/ 3674839 w 4405748"/>
                    <a:gd name="connsiteY316" fmla="*/ 3826930 h 5344652"/>
                    <a:gd name="connsiteX317" fmla="*/ 3700302 w 4405748"/>
                    <a:gd name="connsiteY317" fmla="*/ 3675972 h 5344652"/>
                    <a:gd name="connsiteX318" fmla="*/ 3919464 w 4405748"/>
                    <a:gd name="connsiteY318" fmla="*/ 3048949 h 5344652"/>
                    <a:gd name="connsiteX319" fmla="*/ 4014041 w 4405748"/>
                    <a:gd name="connsiteY319" fmla="*/ 3244012 h 5344652"/>
                    <a:gd name="connsiteX320" fmla="*/ 4040413 w 4405748"/>
                    <a:gd name="connsiteY320" fmla="*/ 3252197 h 5344652"/>
                    <a:gd name="connsiteX321" fmla="*/ 4070423 w 4405748"/>
                    <a:gd name="connsiteY321" fmla="*/ 3207182 h 5344652"/>
                    <a:gd name="connsiteX322" fmla="*/ 4117711 w 4405748"/>
                    <a:gd name="connsiteY322" fmla="*/ 3778733 h 5344652"/>
                    <a:gd name="connsiteX323" fmla="*/ 4073151 w 4405748"/>
                    <a:gd name="connsiteY323" fmla="*/ 3690977 h 5344652"/>
                    <a:gd name="connsiteX324" fmla="*/ 4046324 w 4405748"/>
                    <a:gd name="connsiteY324" fmla="*/ 3683247 h 5344652"/>
                    <a:gd name="connsiteX325" fmla="*/ 4022225 w 4405748"/>
                    <a:gd name="connsiteY325" fmla="*/ 3881494 h 5344652"/>
                    <a:gd name="connsiteX326" fmla="*/ 4050871 w 4405748"/>
                    <a:gd name="connsiteY326" fmla="*/ 3865579 h 5344652"/>
                    <a:gd name="connsiteX327" fmla="*/ 4038140 w 4405748"/>
                    <a:gd name="connsiteY327" fmla="*/ 4007898 h 5344652"/>
                    <a:gd name="connsiteX328" fmla="*/ 4075879 w 4405748"/>
                    <a:gd name="connsiteY328" fmla="*/ 4152491 h 5344652"/>
                    <a:gd name="connsiteX329" fmla="*/ 4157269 w 4405748"/>
                    <a:gd name="connsiteY329" fmla="*/ 4170224 h 5344652"/>
                    <a:gd name="connsiteX330" fmla="*/ 4203194 w 4405748"/>
                    <a:gd name="connsiteY330" fmla="*/ 4137941 h 5344652"/>
                    <a:gd name="connsiteX331" fmla="*/ 4195918 w 4405748"/>
                    <a:gd name="connsiteY331" fmla="*/ 4167041 h 5344652"/>
                    <a:gd name="connsiteX332" fmla="*/ 4272307 w 4405748"/>
                    <a:gd name="connsiteY332" fmla="*/ 4053823 h 5344652"/>
                    <a:gd name="connsiteX333" fmla="*/ 4212288 w 4405748"/>
                    <a:gd name="connsiteY333" fmla="*/ 4170679 h 5344652"/>
                    <a:gd name="connsiteX334" fmla="*/ 4315503 w 4405748"/>
                    <a:gd name="connsiteY334" fmla="*/ 3976525 h 5344652"/>
                    <a:gd name="connsiteX335" fmla="*/ 4210923 w 4405748"/>
                    <a:gd name="connsiteY335" fmla="*/ 4101566 h 5344652"/>
                    <a:gd name="connsiteX336" fmla="*/ 4213197 w 4405748"/>
                    <a:gd name="connsiteY336" fmla="*/ 4048366 h 5344652"/>
                    <a:gd name="connsiteX337" fmla="*/ 4144538 w 4405748"/>
                    <a:gd name="connsiteY337" fmla="*/ 4091107 h 5344652"/>
                    <a:gd name="connsiteX338" fmla="*/ 4119985 w 4405748"/>
                    <a:gd name="connsiteY338" fmla="*/ 4075193 h 5344652"/>
                    <a:gd name="connsiteX339" fmla="*/ 4149085 w 4405748"/>
                    <a:gd name="connsiteY339" fmla="*/ 3976070 h 5344652"/>
                    <a:gd name="connsiteX340" fmla="*/ 4176821 w 4405748"/>
                    <a:gd name="connsiteY340" fmla="*/ 3967885 h 5344652"/>
                    <a:gd name="connsiteX341" fmla="*/ 4180004 w 4405748"/>
                    <a:gd name="connsiteY341" fmla="*/ 3911958 h 5344652"/>
                    <a:gd name="connsiteX342" fmla="*/ 4154087 w 4405748"/>
                    <a:gd name="connsiteY342" fmla="*/ 3904228 h 5344652"/>
                    <a:gd name="connsiteX343" fmla="*/ 4150449 w 4405748"/>
                    <a:gd name="connsiteY343" fmla="*/ 3329040 h 5344652"/>
                    <a:gd name="connsiteX344" fmla="*/ 4219108 w 4405748"/>
                    <a:gd name="connsiteY344" fmla="*/ 3481363 h 5344652"/>
                    <a:gd name="connsiteX345" fmla="*/ 4260485 w 4405748"/>
                    <a:gd name="connsiteY345" fmla="*/ 2862979 h 5344652"/>
                    <a:gd name="connsiteX346" fmla="*/ 4289131 w 4405748"/>
                    <a:gd name="connsiteY346" fmla="*/ 2865252 h 5344652"/>
                    <a:gd name="connsiteX347" fmla="*/ 4286403 w 4405748"/>
                    <a:gd name="connsiteY347" fmla="*/ 2989838 h 5344652"/>
                    <a:gd name="connsiteX348" fmla="*/ 4314594 w 4405748"/>
                    <a:gd name="connsiteY348" fmla="*/ 2990293 h 5344652"/>
                    <a:gd name="connsiteX349" fmla="*/ 4368248 w 4405748"/>
                    <a:gd name="connsiteY349" fmla="*/ 2360087 h 5344652"/>
                    <a:gd name="connsiteX350" fmla="*/ 4186824 w 4405748"/>
                    <a:gd name="connsiteY350" fmla="*/ 1910394 h 5344652"/>
                    <a:gd name="connsiteX351" fmla="*/ 4146357 w 4405748"/>
                    <a:gd name="connsiteY351" fmla="*/ 1945860 h 5344652"/>
                    <a:gd name="connsiteX352" fmla="*/ 4120439 w 4405748"/>
                    <a:gd name="connsiteY352" fmla="*/ 1928582 h 5344652"/>
                    <a:gd name="connsiteX353" fmla="*/ 4101342 w 4405748"/>
                    <a:gd name="connsiteY353" fmla="*/ 1808088 h 5344652"/>
                    <a:gd name="connsiteX354" fmla="*/ 4144993 w 4405748"/>
                    <a:gd name="connsiteY354" fmla="*/ 1887205 h 5344652"/>
                    <a:gd name="connsiteX355" fmla="*/ 4154087 w 4405748"/>
                    <a:gd name="connsiteY355" fmla="*/ 1832187 h 5344652"/>
                    <a:gd name="connsiteX356" fmla="*/ 4309592 w 4405748"/>
                    <a:gd name="connsiteY356" fmla="*/ 2041346 h 5344652"/>
                    <a:gd name="connsiteX357" fmla="*/ 4128169 w 4405748"/>
                    <a:gd name="connsiteY357" fmla="*/ 1584379 h 5344652"/>
                    <a:gd name="connsiteX358" fmla="*/ 4143628 w 4405748"/>
                    <a:gd name="connsiteY358" fmla="*/ 1560735 h 5344652"/>
                    <a:gd name="connsiteX359" fmla="*/ 3830799 w 4405748"/>
                    <a:gd name="connsiteY359" fmla="*/ 1061026 h 5344652"/>
                    <a:gd name="connsiteX360" fmla="*/ 4117256 w 4405748"/>
                    <a:gd name="connsiteY360" fmla="*/ 1390679 h 5344652"/>
                    <a:gd name="connsiteX361" fmla="*/ 4395984 w 4405748"/>
                    <a:gd name="connsiteY361" fmla="*/ 2136377 h 5344652"/>
                    <a:gd name="connsiteX362" fmla="*/ 4036321 w 4405748"/>
                    <a:gd name="connsiteY362" fmla="*/ 1164696 h 5344652"/>
                    <a:gd name="connsiteX363" fmla="*/ 4106798 w 4405748"/>
                    <a:gd name="connsiteY363" fmla="*/ 1326112 h 5344652"/>
                    <a:gd name="connsiteX364" fmla="*/ 4051780 w 4405748"/>
                    <a:gd name="connsiteY364" fmla="*/ 1290192 h 5344652"/>
                    <a:gd name="connsiteX365" fmla="*/ 3683478 w 4405748"/>
                    <a:gd name="connsiteY365" fmla="*/ 903701 h 5344652"/>
                    <a:gd name="connsiteX366" fmla="*/ 3734859 w 4405748"/>
                    <a:gd name="connsiteY366" fmla="*/ 970087 h 5344652"/>
                    <a:gd name="connsiteX367" fmla="*/ 3709851 w 4405748"/>
                    <a:gd name="connsiteY367" fmla="*/ 957355 h 5344652"/>
                    <a:gd name="connsiteX368" fmla="*/ 3688480 w 4405748"/>
                    <a:gd name="connsiteY368" fmla="*/ 975998 h 5344652"/>
                    <a:gd name="connsiteX369" fmla="*/ 3652559 w 4405748"/>
                    <a:gd name="connsiteY369" fmla="*/ 934166 h 5344652"/>
                    <a:gd name="connsiteX370" fmla="*/ 3652559 w 4405748"/>
                    <a:gd name="connsiteY370" fmla="*/ 960993 h 5344652"/>
                    <a:gd name="connsiteX371" fmla="*/ 3450220 w 4405748"/>
                    <a:gd name="connsiteY371" fmla="*/ 719096 h 5344652"/>
                    <a:gd name="connsiteX372" fmla="*/ 3432032 w 4405748"/>
                    <a:gd name="connsiteY372" fmla="*/ 638160 h 5344652"/>
                    <a:gd name="connsiteX373" fmla="*/ 3458859 w 4405748"/>
                    <a:gd name="connsiteY373" fmla="*/ 643616 h 5344652"/>
                    <a:gd name="connsiteX374" fmla="*/ 3245153 w 4405748"/>
                    <a:gd name="connsiteY374" fmla="*/ 436276 h 5344652"/>
                    <a:gd name="connsiteX375" fmla="*/ 3905824 w 4405748"/>
                    <a:gd name="connsiteY375" fmla="*/ 987820 h 5344652"/>
                    <a:gd name="connsiteX376" fmla="*/ 3906278 w 4405748"/>
                    <a:gd name="connsiteY376" fmla="*/ 985546 h 5344652"/>
                    <a:gd name="connsiteX377" fmla="*/ 3906733 w 4405748"/>
                    <a:gd name="connsiteY377" fmla="*/ 983728 h 5344652"/>
                    <a:gd name="connsiteX378" fmla="*/ 3907187 w 4405748"/>
                    <a:gd name="connsiteY378" fmla="*/ 981909 h 5344652"/>
                    <a:gd name="connsiteX379" fmla="*/ 3907643 w 4405748"/>
                    <a:gd name="connsiteY379" fmla="*/ 980090 h 5344652"/>
                    <a:gd name="connsiteX380" fmla="*/ 3908097 w 4405748"/>
                    <a:gd name="connsiteY380" fmla="*/ 978726 h 5344652"/>
                    <a:gd name="connsiteX381" fmla="*/ 3908552 w 4405748"/>
                    <a:gd name="connsiteY381" fmla="*/ 977362 h 5344652"/>
                    <a:gd name="connsiteX382" fmla="*/ 3908552 w 4405748"/>
                    <a:gd name="connsiteY382" fmla="*/ 975998 h 5344652"/>
                    <a:gd name="connsiteX383" fmla="*/ 3908552 w 4405748"/>
                    <a:gd name="connsiteY383" fmla="*/ 975088 h 5344652"/>
                    <a:gd name="connsiteX384" fmla="*/ 3339729 w 4405748"/>
                    <a:gd name="connsiteY384" fmla="*/ 454918 h 5344652"/>
                    <a:gd name="connsiteX385" fmla="*/ 2795915 w 4405748"/>
                    <a:gd name="connsiteY385" fmla="*/ 99347 h 5344652"/>
                    <a:gd name="connsiteX386" fmla="*/ 2821833 w 4405748"/>
                    <a:gd name="connsiteY386" fmla="*/ 92527 h 5344652"/>
                    <a:gd name="connsiteX387" fmla="*/ 2799552 w 4405748"/>
                    <a:gd name="connsiteY387" fmla="*/ 70247 h 534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4405748" h="5344652">
                      <a:moveTo>
                        <a:pt x="2329853" y="3752815"/>
                      </a:moveTo>
                      <a:cubicBezTo>
                        <a:pt x="2327125" y="3755089"/>
                        <a:pt x="2324397" y="3757817"/>
                        <a:pt x="2321669" y="3760090"/>
                      </a:cubicBezTo>
                      <a:cubicBezTo>
                        <a:pt x="2252101" y="3717804"/>
                        <a:pt x="2193445" y="3644598"/>
                        <a:pt x="2192990" y="3644143"/>
                      </a:cubicBezTo>
                      <a:cubicBezTo>
                        <a:pt x="2177531" y="3619135"/>
                        <a:pt x="2159343" y="3583669"/>
                        <a:pt x="2159343" y="3583214"/>
                      </a:cubicBezTo>
                      <a:cubicBezTo>
                        <a:pt x="2149340" y="3563662"/>
                        <a:pt x="2131152" y="3550931"/>
                        <a:pt x="2119330" y="3532743"/>
                      </a:cubicBezTo>
                      <a:cubicBezTo>
                        <a:pt x="2093867" y="3494549"/>
                        <a:pt x="2098414" y="3447715"/>
                        <a:pt x="2082500" y="3406793"/>
                      </a:cubicBezTo>
                      <a:cubicBezTo>
                        <a:pt x="2081590" y="3404519"/>
                        <a:pt x="2081590" y="3404065"/>
                        <a:pt x="2024754" y="3326312"/>
                      </a:cubicBezTo>
                      <a:cubicBezTo>
                        <a:pt x="1936543" y="3205818"/>
                        <a:pt x="1936543" y="3205818"/>
                        <a:pt x="1956095" y="3171261"/>
                      </a:cubicBezTo>
                      <a:cubicBezTo>
                        <a:pt x="1987923" y="3213093"/>
                        <a:pt x="2020207" y="3254925"/>
                        <a:pt x="2052035" y="3296757"/>
                      </a:cubicBezTo>
                      <a:cubicBezTo>
                        <a:pt x="2059765" y="3307215"/>
                        <a:pt x="2065221" y="3319492"/>
                        <a:pt x="2074770" y="3328586"/>
                      </a:cubicBezTo>
                      <a:cubicBezTo>
                        <a:pt x="2087956" y="3341317"/>
                        <a:pt x="2108417" y="3344500"/>
                        <a:pt x="2118875" y="3360869"/>
                      </a:cubicBezTo>
                      <a:cubicBezTo>
                        <a:pt x="2119330" y="3361323"/>
                        <a:pt x="2119330" y="3361323"/>
                        <a:pt x="2145702" y="3439531"/>
                      </a:cubicBezTo>
                      <a:cubicBezTo>
                        <a:pt x="2154341" y="3464539"/>
                        <a:pt x="2162526" y="3469086"/>
                        <a:pt x="2166618" y="3471359"/>
                      </a:cubicBezTo>
                      <a:cubicBezTo>
                        <a:pt x="2204358" y="3492730"/>
                        <a:pt x="2221636" y="3502278"/>
                        <a:pt x="2303027" y="3628229"/>
                      </a:cubicBezTo>
                      <a:cubicBezTo>
                        <a:pt x="2318486" y="3651873"/>
                        <a:pt x="2296206" y="3678245"/>
                        <a:pt x="2308483" y="3702344"/>
                      </a:cubicBezTo>
                      <a:cubicBezTo>
                        <a:pt x="2311211" y="3707800"/>
                        <a:pt x="2311211" y="3707800"/>
                        <a:pt x="2330763" y="3751451"/>
                      </a:cubicBezTo>
                      <a:cubicBezTo>
                        <a:pt x="2330763" y="3751906"/>
                        <a:pt x="2330308" y="3752360"/>
                        <a:pt x="2329853" y="3752815"/>
                      </a:cubicBezTo>
                      <a:moveTo>
                        <a:pt x="2753174" y="3134886"/>
                      </a:moveTo>
                      <a:cubicBezTo>
                        <a:pt x="2742716" y="3181719"/>
                        <a:pt x="2714525" y="3236282"/>
                        <a:pt x="2640864" y="3228098"/>
                      </a:cubicBezTo>
                      <a:cubicBezTo>
                        <a:pt x="2649049" y="3189449"/>
                        <a:pt x="2651777" y="3169443"/>
                        <a:pt x="2640409" y="3154892"/>
                      </a:cubicBezTo>
                      <a:cubicBezTo>
                        <a:pt x="2635862" y="3148981"/>
                        <a:pt x="2624041" y="3149891"/>
                        <a:pt x="2618584" y="3149891"/>
                      </a:cubicBezTo>
                      <a:cubicBezTo>
                        <a:pt x="2607217" y="3150345"/>
                        <a:pt x="2597213" y="3156256"/>
                        <a:pt x="2585846" y="3157620"/>
                      </a:cubicBezTo>
                      <a:cubicBezTo>
                        <a:pt x="2569023" y="3158530"/>
                        <a:pt x="2538558" y="3129429"/>
                        <a:pt x="2494907" y="3070319"/>
                      </a:cubicBezTo>
                      <a:cubicBezTo>
                        <a:pt x="2481266" y="3052131"/>
                        <a:pt x="2479448" y="3037126"/>
                        <a:pt x="2488087" y="3025304"/>
                      </a:cubicBezTo>
                      <a:cubicBezTo>
                        <a:pt x="2494907" y="3016211"/>
                        <a:pt x="2518097" y="2991202"/>
                        <a:pt x="2541741" y="3040764"/>
                      </a:cubicBezTo>
                      <a:cubicBezTo>
                        <a:pt x="2562657" y="3085779"/>
                        <a:pt x="2584937" y="3110787"/>
                        <a:pt x="2634498" y="3107604"/>
                      </a:cubicBezTo>
                      <a:cubicBezTo>
                        <a:pt x="2646775" y="3106695"/>
                        <a:pt x="2646775" y="3106695"/>
                        <a:pt x="2648139" y="3107604"/>
                      </a:cubicBezTo>
                      <a:cubicBezTo>
                        <a:pt x="2657233" y="3112151"/>
                        <a:pt x="2662235" y="3121700"/>
                        <a:pt x="2671329" y="3126247"/>
                      </a:cubicBezTo>
                      <a:cubicBezTo>
                        <a:pt x="2694064" y="3136705"/>
                        <a:pt x="2721345" y="3130794"/>
                        <a:pt x="2744989" y="3125792"/>
                      </a:cubicBezTo>
                      <a:cubicBezTo>
                        <a:pt x="2748172" y="3125337"/>
                        <a:pt x="2752264" y="3124428"/>
                        <a:pt x="2754992" y="3123518"/>
                      </a:cubicBezTo>
                      <a:cubicBezTo>
                        <a:pt x="2754992" y="3127156"/>
                        <a:pt x="2754083" y="3131703"/>
                        <a:pt x="2753174" y="3134886"/>
                      </a:cubicBezTo>
                      <a:moveTo>
                        <a:pt x="1931996" y="2851611"/>
                      </a:moveTo>
                      <a:cubicBezTo>
                        <a:pt x="1906533" y="2990748"/>
                        <a:pt x="1876978" y="2996659"/>
                        <a:pt x="1866065" y="2998932"/>
                      </a:cubicBezTo>
                      <a:cubicBezTo>
                        <a:pt x="1831054" y="3006207"/>
                        <a:pt x="1807864" y="2967104"/>
                        <a:pt x="1772398" y="2974833"/>
                      </a:cubicBezTo>
                      <a:cubicBezTo>
                        <a:pt x="1739660" y="2982109"/>
                        <a:pt x="1717380" y="3016665"/>
                        <a:pt x="1679640" y="3011664"/>
                      </a:cubicBezTo>
                      <a:cubicBezTo>
                        <a:pt x="1597796" y="3001206"/>
                        <a:pt x="1549598" y="2979835"/>
                        <a:pt x="1483213" y="2950280"/>
                      </a:cubicBezTo>
                      <a:cubicBezTo>
                        <a:pt x="1482303" y="2949825"/>
                        <a:pt x="1390000" y="2913450"/>
                        <a:pt x="1363628" y="2999841"/>
                      </a:cubicBezTo>
                      <a:cubicBezTo>
                        <a:pt x="1328617" y="3113515"/>
                        <a:pt x="1228584" y="2998023"/>
                        <a:pt x="1227675" y="2996659"/>
                      </a:cubicBezTo>
                      <a:cubicBezTo>
                        <a:pt x="1206759" y="2962557"/>
                        <a:pt x="1206759" y="2962557"/>
                        <a:pt x="1187207" y="2952099"/>
                      </a:cubicBezTo>
                      <a:cubicBezTo>
                        <a:pt x="1154924" y="2934820"/>
                        <a:pt x="1116275" y="2936184"/>
                        <a:pt x="1083991" y="2919361"/>
                      </a:cubicBezTo>
                      <a:cubicBezTo>
                        <a:pt x="1065349" y="2909812"/>
                        <a:pt x="1052162" y="2902992"/>
                        <a:pt x="1046251" y="2772494"/>
                      </a:cubicBezTo>
                      <a:cubicBezTo>
                        <a:pt x="1045797" y="2766129"/>
                        <a:pt x="1045342" y="2757944"/>
                        <a:pt x="1043978" y="2752033"/>
                      </a:cubicBezTo>
                      <a:cubicBezTo>
                        <a:pt x="1043523" y="2752033"/>
                        <a:pt x="1008512" y="2732936"/>
                        <a:pt x="983049" y="2732027"/>
                      </a:cubicBezTo>
                      <a:lnTo>
                        <a:pt x="715689" y="2741121"/>
                      </a:lnTo>
                      <a:cubicBezTo>
                        <a:pt x="662035" y="2745213"/>
                        <a:pt x="636117" y="2765674"/>
                        <a:pt x="607926" y="2787045"/>
                      </a:cubicBezTo>
                      <a:cubicBezTo>
                        <a:pt x="592921" y="2798867"/>
                        <a:pt x="539267" y="2794774"/>
                        <a:pt x="506984" y="2775223"/>
                      </a:cubicBezTo>
                      <a:cubicBezTo>
                        <a:pt x="514714" y="2766583"/>
                        <a:pt x="515623" y="2765674"/>
                        <a:pt x="540631" y="2762491"/>
                      </a:cubicBezTo>
                      <a:cubicBezTo>
                        <a:pt x="560638" y="2759763"/>
                        <a:pt x="597923" y="2754761"/>
                        <a:pt x="620203" y="2740666"/>
                      </a:cubicBezTo>
                      <a:cubicBezTo>
                        <a:pt x="663399" y="2713384"/>
                        <a:pt x="690681" y="2668370"/>
                        <a:pt x="733422" y="2640633"/>
                      </a:cubicBezTo>
                      <a:cubicBezTo>
                        <a:pt x="710232" y="2633813"/>
                        <a:pt x="702957" y="2631539"/>
                        <a:pt x="681132" y="2624719"/>
                      </a:cubicBezTo>
                      <a:cubicBezTo>
                        <a:pt x="687498" y="2615625"/>
                        <a:pt x="692499" y="2605167"/>
                        <a:pt x="699774" y="2596983"/>
                      </a:cubicBezTo>
                      <a:cubicBezTo>
                        <a:pt x="727511" y="2565154"/>
                        <a:pt x="773890" y="2560607"/>
                        <a:pt x="802081" y="2529233"/>
                      </a:cubicBezTo>
                      <a:cubicBezTo>
                        <a:pt x="819359" y="2510136"/>
                        <a:pt x="796170" y="2478762"/>
                        <a:pt x="822542" y="2462393"/>
                      </a:cubicBezTo>
                      <a:cubicBezTo>
                        <a:pt x="859827" y="2439204"/>
                        <a:pt x="877105" y="2499223"/>
                        <a:pt x="912571" y="2486037"/>
                      </a:cubicBezTo>
                      <a:cubicBezTo>
                        <a:pt x="942581" y="2474670"/>
                        <a:pt x="951675" y="2431929"/>
                        <a:pt x="990779" y="2434202"/>
                      </a:cubicBezTo>
                      <a:cubicBezTo>
                        <a:pt x="1003510" y="2435112"/>
                        <a:pt x="1012149" y="2452844"/>
                        <a:pt x="1016242" y="2462848"/>
                      </a:cubicBezTo>
                      <a:cubicBezTo>
                        <a:pt x="1030792" y="2499678"/>
                        <a:pt x="1043978" y="2522867"/>
                        <a:pt x="1081718" y="2552877"/>
                      </a:cubicBezTo>
                      <a:cubicBezTo>
                        <a:pt x="1117184" y="2581523"/>
                        <a:pt x="1158106" y="2602439"/>
                        <a:pt x="1189935" y="2635632"/>
                      </a:cubicBezTo>
                      <a:cubicBezTo>
                        <a:pt x="1194937" y="2640633"/>
                        <a:pt x="1204940" y="2651546"/>
                        <a:pt x="1206759" y="2658821"/>
                      </a:cubicBezTo>
                      <a:cubicBezTo>
                        <a:pt x="1212215" y="2687921"/>
                        <a:pt x="1180386" y="2689285"/>
                        <a:pt x="1140373" y="2691104"/>
                      </a:cubicBezTo>
                      <a:cubicBezTo>
                        <a:pt x="991688" y="2697470"/>
                        <a:pt x="1170383" y="2783862"/>
                        <a:pt x="1174930" y="2784771"/>
                      </a:cubicBezTo>
                      <a:cubicBezTo>
                        <a:pt x="1188116" y="2783407"/>
                        <a:pt x="1188116" y="2783407"/>
                        <a:pt x="1258139" y="2705655"/>
                      </a:cubicBezTo>
                      <a:cubicBezTo>
                        <a:pt x="1280874" y="2680192"/>
                        <a:pt x="1285875" y="2644725"/>
                        <a:pt x="1308155" y="2619263"/>
                      </a:cubicBezTo>
                      <a:cubicBezTo>
                        <a:pt x="1302699" y="2590162"/>
                        <a:pt x="1267688" y="2568337"/>
                        <a:pt x="1226765" y="2543783"/>
                      </a:cubicBezTo>
                      <a:cubicBezTo>
                        <a:pt x="1182660" y="2516956"/>
                        <a:pt x="1171292" y="2496950"/>
                        <a:pt x="1107181" y="2384640"/>
                      </a:cubicBezTo>
                      <a:cubicBezTo>
                        <a:pt x="1108999" y="2379639"/>
                        <a:pt x="1111728" y="2372818"/>
                        <a:pt x="1114001" y="2368271"/>
                      </a:cubicBezTo>
                      <a:cubicBezTo>
                        <a:pt x="1130370" y="2373273"/>
                        <a:pt x="1153559" y="2411013"/>
                        <a:pt x="1153559" y="2411467"/>
                      </a:cubicBezTo>
                      <a:cubicBezTo>
                        <a:pt x="1189026" y="2476034"/>
                        <a:pt x="1265414" y="2488765"/>
                        <a:pt x="1312702" y="2538327"/>
                      </a:cubicBezTo>
                      <a:cubicBezTo>
                        <a:pt x="1345440" y="2572429"/>
                        <a:pt x="1327707" y="2623810"/>
                        <a:pt x="1354534" y="2660185"/>
                      </a:cubicBezTo>
                      <a:cubicBezTo>
                        <a:pt x="1385908" y="2702472"/>
                        <a:pt x="1390000" y="2761127"/>
                        <a:pt x="1436379" y="2794774"/>
                      </a:cubicBezTo>
                      <a:cubicBezTo>
                        <a:pt x="1485941" y="2830241"/>
                        <a:pt x="1541868" y="2692014"/>
                        <a:pt x="1540959" y="2689740"/>
                      </a:cubicBezTo>
                      <a:cubicBezTo>
                        <a:pt x="1533229" y="2665641"/>
                        <a:pt x="1501400" y="2661094"/>
                        <a:pt x="1496399" y="2634722"/>
                      </a:cubicBezTo>
                      <a:cubicBezTo>
                        <a:pt x="1495489" y="2629721"/>
                        <a:pt x="1495489" y="2629721"/>
                        <a:pt x="1523680" y="2600620"/>
                      </a:cubicBezTo>
                      <a:cubicBezTo>
                        <a:pt x="1550962" y="2632903"/>
                        <a:pt x="1589157" y="2694287"/>
                        <a:pt x="1614165" y="2805232"/>
                      </a:cubicBezTo>
                      <a:cubicBezTo>
                        <a:pt x="1575061" y="2811143"/>
                        <a:pt x="1535957" y="2813417"/>
                        <a:pt x="1496853" y="2818419"/>
                      </a:cubicBezTo>
                      <a:cubicBezTo>
                        <a:pt x="1474574" y="2867980"/>
                        <a:pt x="1560056" y="2879347"/>
                        <a:pt x="1596886" y="2865252"/>
                      </a:cubicBezTo>
                      <a:cubicBezTo>
                        <a:pt x="1638718" y="2849338"/>
                        <a:pt x="1673730" y="2818873"/>
                        <a:pt x="1717380" y="2806142"/>
                      </a:cubicBezTo>
                      <a:cubicBezTo>
                        <a:pt x="1805591" y="2780679"/>
                        <a:pt x="1805591" y="2780679"/>
                        <a:pt x="1840602" y="2795229"/>
                      </a:cubicBezTo>
                      <a:cubicBezTo>
                        <a:pt x="1828780" y="2814781"/>
                        <a:pt x="1828780" y="2814781"/>
                        <a:pt x="1821051" y="2852066"/>
                      </a:cubicBezTo>
                      <a:cubicBezTo>
                        <a:pt x="1871976" y="2892079"/>
                        <a:pt x="1891528" y="2838880"/>
                        <a:pt x="1914263" y="2777041"/>
                      </a:cubicBezTo>
                      <a:cubicBezTo>
                        <a:pt x="1924721" y="2799321"/>
                        <a:pt x="1936998" y="2824330"/>
                        <a:pt x="1931996" y="2851611"/>
                      </a:cubicBezTo>
                      <a:moveTo>
                        <a:pt x="2079771" y="2501042"/>
                      </a:moveTo>
                      <a:cubicBezTo>
                        <a:pt x="2077953" y="2512410"/>
                        <a:pt x="2077953" y="2512410"/>
                        <a:pt x="2007020" y="2516956"/>
                      </a:cubicBezTo>
                      <a:cubicBezTo>
                        <a:pt x="2006111" y="2520594"/>
                        <a:pt x="2005202" y="2524231"/>
                        <a:pt x="2004292" y="2527869"/>
                      </a:cubicBezTo>
                      <a:cubicBezTo>
                        <a:pt x="1981103" y="2521049"/>
                        <a:pt x="1957459" y="2515138"/>
                        <a:pt x="1934269" y="2507863"/>
                      </a:cubicBezTo>
                      <a:cubicBezTo>
                        <a:pt x="1913353" y="2501497"/>
                        <a:pt x="1894711" y="2489675"/>
                        <a:pt x="1872886" y="2486492"/>
                      </a:cubicBezTo>
                      <a:cubicBezTo>
                        <a:pt x="1851515" y="2483309"/>
                        <a:pt x="1832418" y="2491039"/>
                        <a:pt x="1811957" y="2500587"/>
                      </a:cubicBezTo>
                      <a:cubicBezTo>
                        <a:pt x="1730112" y="2538327"/>
                        <a:pt x="1696010" y="2551513"/>
                        <a:pt x="1681459" y="2552423"/>
                      </a:cubicBezTo>
                      <a:cubicBezTo>
                        <a:pt x="1643720" y="2546966"/>
                        <a:pt x="1633716" y="2494676"/>
                        <a:pt x="1633716" y="2494222"/>
                      </a:cubicBezTo>
                      <a:cubicBezTo>
                        <a:pt x="1636899" y="2465576"/>
                        <a:pt x="1693736" y="2319165"/>
                        <a:pt x="1709196" y="2305978"/>
                      </a:cubicBezTo>
                      <a:cubicBezTo>
                        <a:pt x="1726474" y="2290973"/>
                        <a:pt x="1737841" y="2315527"/>
                        <a:pt x="1756939" y="2355540"/>
                      </a:cubicBezTo>
                      <a:cubicBezTo>
                        <a:pt x="1781037" y="2406466"/>
                        <a:pt x="1781492" y="2407375"/>
                        <a:pt x="1806500" y="2406920"/>
                      </a:cubicBezTo>
                      <a:cubicBezTo>
                        <a:pt x="1841057" y="2406466"/>
                        <a:pt x="1855153" y="2355085"/>
                        <a:pt x="1896075" y="2371454"/>
                      </a:cubicBezTo>
                      <a:cubicBezTo>
                        <a:pt x="1939726" y="2388733"/>
                        <a:pt x="1980648" y="2411467"/>
                        <a:pt x="2023389" y="2430565"/>
                      </a:cubicBezTo>
                      <a:cubicBezTo>
                        <a:pt x="2030664" y="2432838"/>
                        <a:pt x="2082954" y="2476489"/>
                        <a:pt x="2079771" y="2501042"/>
                      </a:cubicBezTo>
                      <a:moveTo>
                        <a:pt x="1908352" y="2286426"/>
                      </a:moveTo>
                      <a:cubicBezTo>
                        <a:pt x="1907442" y="2314618"/>
                        <a:pt x="1874704" y="2317346"/>
                        <a:pt x="1874704" y="2317346"/>
                      </a:cubicBezTo>
                      <a:cubicBezTo>
                        <a:pt x="1858335" y="2315982"/>
                        <a:pt x="1846059" y="2307797"/>
                        <a:pt x="1845149" y="2305978"/>
                      </a:cubicBezTo>
                      <a:cubicBezTo>
                        <a:pt x="1846059" y="2300067"/>
                        <a:pt x="1848332" y="2287336"/>
                        <a:pt x="1859245" y="2278697"/>
                      </a:cubicBezTo>
                      <a:cubicBezTo>
                        <a:pt x="1872431" y="2268693"/>
                        <a:pt x="1888345" y="2267329"/>
                        <a:pt x="1903350" y="2260963"/>
                      </a:cubicBezTo>
                      <a:cubicBezTo>
                        <a:pt x="1904714" y="2266420"/>
                        <a:pt x="1908352" y="2276423"/>
                        <a:pt x="1908352" y="2286426"/>
                      </a:cubicBezTo>
                      <a:moveTo>
                        <a:pt x="1122640" y="1801268"/>
                      </a:moveTo>
                      <a:cubicBezTo>
                        <a:pt x="1119912" y="1808088"/>
                        <a:pt x="1114456" y="1813090"/>
                        <a:pt x="1110818" y="1819001"/>
                      </a:cubicBezTo>
                      <a:cubicBezTo>
                        <a:pt x="1098087" y="1807633"/>
                        <a:pt x="1098087" y="1807633"/>
                        <a:pt x="1097632" y="1806724"/>
                      </a:cubicBezTo>
                      <a:cubicBezTo>
                        <a:pt x="1097632" y="1806724"/>
                        <a:pt x="1088993" y="1776714"/>
                        <a:pt x="1087629" y="1767620"/>
                      </a:cubicBezTo>
                      <a:cubicBezTo>
                        <a:pt x="1085355" y="1750342"/>
                        <a:pt x="1092176" y="1737611"/>
                        <a:pt x="1099451" y="1726698"/>
                      </a:cubicBezTo>
                      <a:cubicBezTo>
                        <a:pt x="1124004" y="1797176"/>
                        <a:pt x="1124004" y="1797176"/>
                        <a:pt x="1122640" y="1801268"/>
                      </a:cubicBezTo>
                      <a:moveTo>
                        <a:pt x="1421374" y="1642125"/>
                      </a:moveTo>
                      <a:cubicBezTo>
                        <a:pt x="1402277" y="1651219"/>
                        <a:pt x="1390000" y="1657130"/>
                        <a:pt x="1375905" y="1688049"/>
                      </a:cubicBezTo>
                      <a:cubicBezTo>
                        <a:pt x="1374541" y="1691232"/>
                        <a:pt x="1373177" y="1695324"/>
                        <a:pt x="1372267" y="1698507"/>
                      </a:cubicBezTo>
                      <a:cubicBezTo>
                        <a:pt x="1364537" y="1719878"/>
                        <a:pt x="1361809" y="1742612"/>
                        <a:pt x="1354534" y="1763983"/>
                      </a:cubicBezTo>
                      <a:cubicBezTo>
                        <a:pt x="1350442" y="1775350"/>
                        <a:pt x="1341348" y="1783535"/>
                        <a:pt x="1338165" y="1795357"/>
                      </a:cubicBezTo>
                      <a:cubicBezTo>
                        <a:pt x="1336346" y="1801722"/>
                        <a:pt x="1336801" y="1811726"/>
                        <a:pt x="1341348" y="1819910"/>
                      </a:cubicBezTo>
                      <a:cubicBezTo>
                        <a:pt x="1362264" y="1859014"/>
                        <a:pt x="1326798" y="1881749"/>
                        <a:pt x="1326798" y="1881749"/>
                      </a:cubicBezTo>
                      <a:cubicBezTo>
                        <a:pt x="1326343" y="1881749"/>
                        <a:pt x="1325434" y="1882203"/>
                        <a:pt x="1324979" y="1882203"/>
                      </a:cubicBezTo>
                      <a:cubicBezTo>
                        <a:pt x="1308155" y="1887205"/>
                        <a:pt x="1294060" y="1875383"/>
                        <a:pt x="1278146" y="1875383"/>
                      </a:cubicBezTo>
                      <a:cubicBezTo>
                        <a:pt x="1273144" y="1875383"/>
                        <a:pt x="1227675" y="1876292"/>
                        <a:pt x="1196301" y="1911758"/>
                      </a:cubicBezTo>
                      <a:cubicBezTo>
                        <a:pt x="1185843" y="1923580"/>
                        <a:pt x="1182205" y="1924490"/>
                        <a:pt x="1177203" y="1925399"/>
                      </a:cubicBezTo>
                      <a:cubicBezTo>
                        <a:pt x="1170383" y="1925854"/>
                        <a:pt x="1155833" y="1911304"/>
                        <a:pt x="1158561" y="1898118"/>
                      </a:cubicBezTo>
                      <a:cubicBezTo>
                        <a:pt x="1160380" y="1888114"/>
                        <a:pt x="1160380" y="1888114"/>
                        <a:pt x="1302699" y="1781716"/>
                      </a:cubicBezTo>
                      <a:cubicBezTo>
                        <a:pt x="1323160" y="1766711"/>
                        <a:pt x="1323160" y="1766711"/>
                        <a:pt x="1318613" y="1718059"/>
                      </a:cubicBezTo>
                      <a:cubicBezTo>
                        <a:pt x="1284966" y="1732154"/>
                        <a:pt x="1284966" y="1732154"/>
                        <a:pt x="1272235" y="1758527"/>
                      </a:cubicBezTo>
                      <a:cubicBezTo>
                        <a:pt x="1262231" y="1737611"/>
                        <a:pt x="1259048" y="1726698"/>
                        <a:pt x="1268142" y="1710329"/>
                      </a:cubicBezTo>
                      <a:cubicBezTo>
                        <a:pt x="1270416" y="1706237"/>
                        <a:pt x="1274963" y="1701690"/>
                        <a:pt x="1277691" y="1698507"/>
                      </a:cubicBezTo>
                      <a:cubicBezTo>
                        <a:pt x="1292241" y="1683502"/>
                        <a:pt x="1354989" y="1613479"/>
                        <a:pt x="1355444" y="1612570"/>
                      </a:cubicBezTo>
                      <a:cubicBezTo>
                        <a:pt x="1360445" y="1618935"/>
                        <a:pt x="1364992" y="1625756"/>
                        <a:pt x="1369994" y="1632121"/>
                      </a:cubicBezTo>
                      <a:cubicBezTo>
                        <a:pt x="1372267" y="1632121"/>
                        <a:pt x="1374541" y="1632121"/>
                        <a:pt x="1376814" y="1632121"/>
                      </a:cubicBezTo>
                      <a:cubicBezTo>
                        <a:pt x="1379088" y="1632121"/>
                        <a:pt x="1381361" y="1632121"/>
                        <a:pt x="1383635" y="1632121"/>
                      </a:cubicBezTo>
                      <a:cubicBezTo>
                        <a:pt x="1385908" y="1632121"/>
                        <a:pt x="1388182" y="1632121"/>
                        <a:pt x="1390000" y="1632121"/>
                      </a:cubicBezTo>
                      <a:cubicBezTo>
                        <a:pt x="1392274" y="1632121"/>
                        <a:pt x="1394093" y="1632121"/>
                        <a:pt x="1396366" y="1632121"/>
                      </a:cubicBezTo>
                      <a:cubicBezTo>
                        <a:pt x="1398640" y="1632121"/>
                        <a:pt x="1400458" y="1632121"/>
                        <a:pt x="1402732" y="1632121"/>
                      </a:cubicBezTo>
                      <a:cubicBezTo>
                        <a:pt x="1405005" y="1632121"/>
                        <a:pt x="1406824" y="1632121"/>
                        <a:pt x="1409097" y="1632121"/>
                      </a:cubicBezTo>
                      <a:cubicBezTo>
                        <a:pt x="1410916" y="1632121"/>
                        <a:pt x="1413190" y="1632121"/>
                        <a:pt x="1415008" y="1632121"/>
                      </a:cubicBezTo>
                      <a:cubicBezTo>
                        <a:pt x="1416827" y="1632121"/>
                        <a:pt x="1419101" y="1632121"/>
                        <a:pt x="1420920" y="1632121"/>
                      </a:cubicBezTo>
                      <a:cubicBezTo>
                        <a:pt x="1421829" y="1635759"/>
                        <a:pt x="1421829" y="1638942"/>
                        <a:pt x="1421374" y="1642125"/>
                      </a:cubicBezTo>
                      <a:moveTo>
                        <a:pt x="1543687" y="1608023"/>
                      </a:moveTo>
                      <a:cubicBezTo>
                        <a:pt x="1540959" y="1615753"/>
                        <a:pt x="1535957" y="1621209"/>
                        <a:pt x="1533684" y="1621664"/>
                      </a:cubicBezTo>
                      <a:cubicBezTo>
                        <a:pt x="1529591" y="1623028"/>
                        <a:pt x="1504129" y="1623028"/>
                        <a:pt x="1501400" y="1623028"/>
                      </a:cubicBezTo>
                      <a:cubicBezTo>
                        <a:pt x="1489578" y="1623028"/>
                        <a:pt x="1478211" y="1622573"/>
                        <a:pt x="1466389" y="1622573"/>
                      </a:cubicBezTo>
                      <a:cubicBezTo>
                        <a:pt x="1465934" y="1617571"/>
                        <a:pt x="1465480" y="1612570"/>
                        <a:pt x="1465025" y="1607568"/>
                      </a:cubicBezTo>
                      <a:cubicBezTo>
                        <a:pt x="1532320" y="1590744"/>
                        <a:pt x="1532320" y="1590744"/>
                        <a:pt x="1534593" y="1590744"/>
                      </a:cubicBezTo>
                      <a:cubicBezTo>
                        <a:pt x="1535957" y="1591199"/>
                        <a:pt x="1546870" y="1599384"/>
                        <a:pt x="1543687" y="1608023"/>
                      </a:cubicBezTo>
                      <a:moveTo>
                        <a:pt x="1424102" y="1340663"/>
                      </a:moveTo>
                      <a:cubicBezTo>
                        <a:pt x="1406824" y="1378857"/>
                        <a:pt x="1396821" y="1392952"/>
                        <a:pt x="1378633" y="1417961"/>
                      </a:cubicBezTo>
                      <a:cubicBezTo>
                        <a:pt x="1362264" y="1440695"/>
                        <a:pt x="1358172" y="1447061"/>
                        <a:pt x="1351351" y="1464794"/>
                      </a:cubicBezTo>
                      <a:cubicBezTo>
                        <a:pt x="1342712" y="1487983"/>
                        <a:pt x="1353170" y="1511173"/>
                        <a:pt x="1353625" y="1533908"/>
                      </a:cubicBezTo>
                      <a:cubicBezTo>
                        <a:pt x="1355444" y="1535272"/>
                        <a:pt x="1357262" y="1536636"/>
                        <a:pt x="1358626" y="1538000"/>
                      </a:cubicBezTo>
                      <a:cubicBezTo>
                        <a:pt x="1330435" y="1595291"/>
                        <a:pt x="1330435" y="1595291"/>
                        <a:pt x="1322251" y="1595291"/>
                      </a:cubicBezTo>
                      <a:cubicBezTo>
                        <a:pt x="1264505" y="1579832"/>
                        <a:pt x="1259048" y="1490257"/>
                        <a:pt x="1313612" y="1458428"/>
                      </a:cubicBezTo>
                      <a:cubicBezTo>
                        <a:pt x="1337710" y="1444333"/>
                        <a:pt x="1360445" y="1431147"/>
                        <a:pt x="1369539" y="1370218"/>
                      </a:cubicBezTo>
                      <a:cubicBezTo>
                        <a:pt x="1370448" y="1364761"/>
                        <a:pt x="1371358" y="1359305"/>
                        <a:pt x="1415463" y="1323839"/>
                      </a:cubicBezTo>
                      <a:cubicBezTo>
                        <a:pt x="1420010" y="1324748"/>
                        <a:pt x="1426831" y="1333387"/>
                        <a:pt x="1426831" y="1333387"/>
                      </a:cubicBezTo>
                      <a:cubicBezTo>
                        <a:pt x="1425921" y="1335661"/>
                        <a:pt x="1425012" y="1338389"/>
                        <a:pt x="1424102" y="1340663"/>
                      </a:cubicBezTo>
                      <a:moveTo>
                        <a:pt x="1775126" y="1301559"/>
                      </a:moveTo>
                      <a:cubicBezTo>
                        <a:pt x="1775126" y="1312926"/>
                        <a:pt x="1771034" y="1314745"/>
                        <a:pt x="1769670" y="1315200"/>
                      </a:cubicBezTo>
                      <a:cubicBezTo>
                        <a:pt x="1767396" y="1316564"/>
                        <a:pt x="1751028" y="1317473"/>
                        <a:pt x="1748299" y="1314745"/>
                      </a:cubicBezTo>
                      <a:cubicBezTo>
                        <a:pt x="1711015" y="1278369"/>
                        <a:pt x="1704194" y="1310653"/>
                        <a:pt x="1704194" y="1311107"/>
                      </a:cubicBezTo>
                      <a:cubicBezTo>
                        <a:pt x="1704194" y="1316109"/>
                        <a:pt x="1710105" y="1326112"/>
                        <a:pt x="1716925" y="1338844"/>
                      </a:cubicBezTo>
                      <a:cubicBezTo>
                        <a:pt x="1722382" y="1348847"/>
                        <a:pt x="1722382" y="1348847"/>
                        <a:pt x="1730112" y="1368854"/>
                      </a:cubicBezTo>
                      <a:cubicBezTo>
                        <a:pt x="1713288" y="1366580"/>
                        <a:pt x="1699647" y="1362033"/>
                        <a:pt x="1688280" y="1345664"/>
                      </a:cubicBezTo>
                      <a:cubicBezTo>
                        <a:pt x="1671911" y="1323384"/>
                        <a:pt x="1673275" y="1293829"/>
                        <a:pt x="1659179" y="1270640"/>
                      </a:cubicBezTo>
                      <a:cubicBezTo>
                        <a:pt x="1757848" y="1278369"/>
                        <a:pt x="1757848" y="1278369"/>
                        <a:pt x="1760121" y="1278824"/>
                      </a:cubicBezTo>
                      <a:cubicBezTo>
                        <a:pt x="1760121" y="1279279"/>
                        <a:pt x="1775581" y="1285645"/>
                        <a:pt x="1775126" y="1301559"/>
                      </a:cubicBezTo>
                      <a:moveTo>
                        <a:pt x="2403514" y="1016011"/>
                      </a:moveTo>
                      <a:cubicBezTo>
                        <a:pt x="2407606" y="1026924"/>
                        <a:pt x="2415336" y="1053751"/>
                        <a:pt x="2398512" y="1068301"/>
                      </a:cubicBezTo>
                      <a:cubicBezTo>
                        <a:pt x="2395329" y="1066937"/>
                        <a:pt x="2392601" y="1065573"/>
                        <a:pt x="2389418" y="1063754"/>
                      </a:cubicBezTo>
                      <a:cubicBezTo>
                        <a:pt x="2388509" y="1036927"/>
                        <a:pt x="2387600" y="1011919"/>
                        <a:pt x="2385781" y="983273"/>
                      </a:cubicBezTo>
                      <a:cubicBezTo>
                        <a:pt x="2389873" y="989184"/>
                        <a:pt x="2398057" y="1000551"/>
                        <a:pt x="2403514" y="1016011"/>
                      </a:cubicBezTo>
                      <a:moveTo>
                        <a:pt x="3255611" y="404447"/>
                      </a:moveTo>
                      <a:cubicBezTo>
                        <a:pt x="3271525" y="418543"/>
                        <a:pt x="3283347" y="429001"/>
                        <a:pt x="3288349" y="433548"/>
                      </a:cubicBezTo>
                      <a:cubicBezTo>
                        <a:pt x="3245153" y="408994"/>
                        <a:pt x="3241515" y="400355"/>
                        <a:pt x="3241060" y="398991"/>
                      </a:cubicBezTo>
                      <a:cubicBezTo>
                        <a:pt x="3241060" y="398536"/>
                        <a:pt x="3250609" y="399900"/>
                        <a:pt x="3255611" y="404447"/>
                      </a:cubicBezTo>
                      <a:moveTo>
                        <a:pt x="2649049" y="96165"/>
                      </a:moveTo>
                      <a:cubicBezTo>
                        <a:pt x="2649958" y="97074"/>
                        <a:pt x="2651322" y="97529"/>
                        <a:pt x="2651322" y="98893"/>
                      </a:cubicBezTo>
                      <a:cubicBezTo>
                        <a:pt x="2650868" y="98893"/>
                        <a:pt x="2639955" y="97983"/>
                        <a:pt x="2625405" y="92982"/>
                      </a:cubicBezTo>
                      <a:cubicBezTo>
                        <a:pt x="2613128" y="88890"/>
                        <a:pt x="2596759" y="81614"/>
                        <a:pt x="2587665" y="77977"/>
                      </a:cubicBezTo>
                      <a:cubicBezTo>
                        <a:pt x="2625859" y="87071"/>
                        <a:pt x="2625859" y="87071"/>
                        <a:pt x="2629497" y="87980"/>
                      </a:cubicBezTo>
                      <a:cubicBezTo>
                        <a:pt x="2629497" y="87980"/>
                        <a:pt x="2648139" y="95255"/>
                        <a:pt x="2649049" y="96165"/>
                      </a:cubicBezTo>
                      <a:moveTo>
                        <a:pt x="2799552" y="70247"/>
                      </a:moveTo>
                      <a:cubicBezTo>
                        <a:pt x="2634044" y="-685"/>
                        <a:pt x="2596304" y="-11598"/>
                        <a:pt x="2495362" y="9773"/>
                      </a:cubicBezTo>
                      <a:cubicBezTo>
                        <a:pt x="2512640" y="31143"/>
                        <a:pt x="2536739" y="44784"/>
                        <a:pt x="2554017" y="66155"/>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556291" y="69792"/>
                        <a:pt x="2556291" y="69792"/>
                        <a:pt x="2556291" y="69792"/>
                      </a:cubicBezTo>
                      <a:cubicBezTo>
                        <a:pt x="2651322" y="129812"/>
                        <a:pt x="2651322" y="129812"/>
                        <a:pt x="2651777" y="129812"/>
                      </a:cubicBezTo>
                      <a:cubicBezTo>
                        <a:pt x="2632680" y="129357"/>
                        <a:pt x="2607217" y="127539"/>
                        <a:pt x="2588574" y="123901"/>
                      </a:cubicBezTo>
                      <a:cubicBezTo>
                        <a:pt x="2597213" y="138906"/>
                        <a:pt x="2612673" y="156639"/>
                        <a:pt x="2625405" y="168006"/>
                      </a:cubicBezTo>
                      <a:cubicBezTo>
                        <a:pt x="2609945" y="172099"/>
                        <a:pt x="2588120" y="173008"/>
                        <a:pt x="2572660" y="170280"/>
                      </a:cubicBezTo>
                      <a:cubicBezTo>
                        <a:pt x="2563566" y="231209"/>
                        <a:pt x="2563111" y="234846"/>
                        <a:pt x="2655869" y="283953"/>
                      </a:cubicBezTo>
                      <a:cubicBezTo>
                        <a:pt x="2657688" y="300322"/>
                        <a:pt x="2658597" y="322148"/>
                        <a:pt x="2657688" y="338517"/>
                      </a:cubicBezTo>
                      <a:cubicBezTo>
                        <a:pt x="2672238" y="347156"/>
                        <a:pt x="2691790" y="359433"/>
                        <a:pt x="2705885" y="368072"/>
                      </a:cubicBezTo>
                      <a:cubicBezTo>
                        <a:pt x="2642683" y="352612"/>
                        <a:pt x="2595849" y="280316"/>
                        <a:pt x="2518551" y="313054"/>
                      </a:cubicBezTo>
                      <a:cubicBezTo>
                        <a:pt x="2527191" y="329423"/>
                        <a:pt x="2540832" y="350339"/>
                        <a:pt x="2553108" y="363979"/>
                      </a:cubicBezTo>
                      <a:cubicBezTo>
                        <a:pt x="2539013" y="371709"/>
                        <a:pt x="2524008" y="389897"/>
                        <a:pt x="2518551" y="404902"/>
                      </a:cubicBezTo>
                      <a:cubicBezTo>
                        <a:pt x="2344858" y="300777"/>
                        <a:pt x="2309392" y="308507"/>
                        <a:pt x="2309392" y="308507"/>
                      </a:cubicBezTo>
                      <a:cubicBezTo>
                        <a:pt x="2308028" y="316237"/>
                        <a:pt x="2306209" y="327149"/>
                        <a:pt x="2304845" y="334879"/>
                      </a:cubicBezTo>
                      <a:cubicBezTo>
                        <a:pt x="2096595" y="249851"/>
                        <a:pt x="2096595" y="249851"/>
                        <a:pt x="2064312" y="244850"/>
                      </a:cubicBezTo>
                      <a:cubicBezTo>
                        <a:pt x="2061129" y="277588"/>
                        <a:pt x="2061129" y="277588"/>
                        <a:pt x="2087956" y="322602"/>
                      </a:cubicBezTo>
                      <a:cubicBezTo>
                        <a:pt x="2117966" y="325330"/>
                        <a:pt x="2117966" y="325330"/>
                        <a:pt x="2171620" y="315327"/>
                      </a:cubicBezTo>
                      <a:cubicBezTo>
                        <a:pt x="2167527" y="304869"/>
                        <a:pt x="2162071" y="290774"/>
                        <a:pt x="2158434" y="280316"/>
                      </a:cubicBezTo>
                      <a:cubicBezTo>
                        <a:pt x="2209359" y="315782"/>
                        <a:pt x="2271652" y="360342"/>
                        <a:pt x="2271652" y="360797"/>
                      </a:cubicBezTo>
                      <a:cubicBezTo>
                        <a:pt x="2263468" y="362161"/>
                        <a:pt x="2253010" y="363979"/>
                        <a:pt x="2244825" y="365344"/>
                      </a:cubicBezTo>
                      <a:cubicBezTo>
                        <a:pt x="2259376" y="450371"/>
                        <a:pt x="2288021" y="532216"/>
                        <a:pt x="2298025" y="618154"/>
                      </a:cubicBezTo>
                      <a:cubicBezTo>
                        <a:pt x="2289840" y="618154"/>
                        <a:pt x="2278927" y="618154"/>
                        <a:pt x="2270288" y="618154"/>
                      </a:cubicBezTo>
                      <a:cubicBezTo>
                        <a:pt x="2260285" y="603603"/>
                        <a:pt x="2246190" y="584051"/>
                        <a:pt x="2235732" y="569956"/>
                      </a:cubicBezTo>
                      <a:cubicBezTo>
                        <a:pt x="2232094" y="577231"/>
                        <a:pt x="2227093" y="587234"/>
                        <a:pt x="2223455" y="594509"/>
                      </a:cubicBezTo>
                      <a:cubicBezTo>
                        <a:pt x="2249372" y="626338"/>
                        <a:pt x="2249372" y="626338"/>
                        <a:pt x="2270288" y="724097"/>
                      </a:cubicBezTo>
                      <a:cubicBezTo>
                        <a:pt x="2260740" y="724552"/>
                        <a:pt x="2248008" y="725007"/>
                        <a:pt x="2238460" y="725461"/>
                      </a:cubicBezTo>
                      <a:cubicBezTo>
                        <a:pt x="2238460" y="709547"/>
                        <a:pt x="2230730" y="687722"/>
                        <a:pt x="2220727" y="675445"/>
                      </a:cubicBezTo>
                      <a:cubicBezTo>
                        <a:pt x="2213906" y="690450"/>
                        <a:pt x="2206176" y="711366"/>
                        <a:pt x="2202084" y="727280"/>
                      </a:cubicBezTo>
                      <a:cubicBezTo>
                        <a:pt x="2214361" y="740921"/>
                        <a:pt x="2228911" y="760018"/>
                        <a:pt x="2238460" y="775478"/>
                      </a:cubicBezTo>
                      <a:cubicBezTo>
                        <a:pt x="2206631" y="760473"/>
                        <a:pt x="2206631" y="760473"/>
                        <a:pt x="2156160" y="715913"/>
                      </a:cubicBezTo>
                      <a:cubicBezTo>
                        <a:pt x="2148430" y="719550"/>
                        <a:pt x="2137972" y="724097"/>
                        <a:pt x="2130243" y="727735"/>
                      </a:cubicBezTo>
                      <a:cubicBezTo>
                        <a:pt x="2134335" y="765929"/>
                        <a:pt x="2136154" y="781389"/>
                        <a:pt x="2161616" y="821857"/>
                      </a:cubicBezTo>
                      <a:cubicBezTo>
                        <a:pt x="2150704" y="853685"/>
                        <a:pt x="2150704" y="853685"/>
                        <a:pt x="2248463" y="990093"/>
                      </a:cubicBezTo>
                      <a:cubicBezTo>
                        <a:pt x="2157979" y="951899"/>
                        <a:pt x="2039758" y="997369"/>
                        <a:pt x="1969281" y="897790"/>
                      </a:cubicBezTo>
                      <a:cubicBezTo>
                        <a:pt x="1953366" y="875056"/>
                        <a:pt x="1978829" y="710911"/>
                        <a:pt x="2018388" y="664532"/>
                      </a:cubicBezTo>
                      <a:cubicBezTo>
                        <a:pt x="2070678" y="603603"/>
                        <a:pt x="2029300" y="586780"/>
                        <a:pt x="2002019" y="575412"/>
                      </a:cubicBezTo>
                      <a:cubicBezTo>
                        <a:pt x="1853334" y="741830"/>
                        <a:pt x="1748299" y="950080"/>
                        <a:pt x="2089320" y="998733"/>
                      </a:cubicBezTo>
                      <a:cubicBezTo>
                        <a:pt x="2071587" y="1036927"/>
                        <a:pt x="2071587" y="1036927"/>
                        <a:pt x="1994289" y="1027833"/>
                      </a:cubicBezTo>
                      <a:cubicBezTo>
                        <a:pt x="1914263" y="1127411"/>
                        <a:pt x="1914263" y="1127411"/>
                        <a:pt x="1896984" y="1173790"/>
                      </a:cubicBezTo>
                      <a:cubicBezTo>
                        <a:pt x="1888800" y="1173790"/>
                        <a:pt x="1877887" y="1174245"/>
                        <a:pt x="1870157" y="1174699"/>
                      </a:cubicBezTo>
                      <a:cubicBezTo>
                        <a:pt x="1914717" y="1080123"/>
                        <a:pt x="1914717" y="1080123"/>
                        <a:pt x="1908806" y="1056933"/>
                      </a:cubicBezTo>
                      <a:cubicBezTo>
                        <a:pt x="1900167" y="1054660"/>
                        <a:pt x="1888345" y="1051477"/>
                        <a:pt x="1879251" y="1049658"/>
                      </a:cubicBezTo>
                      <a:cubicBezTo>
                        <a:pt x="1867884" y="1061026"/>
                        <a:pt x="1853788" y="1078304"/>
                        <a:pt x="1845149" y="1091945"/>
                      </a:cubicBezTo>
                      <a:cubicBezTo>
                        <a:pt x="1829235" y="1094673"/>
                        <a:pt x="1807864" y="1098765"/>
                        <a:pt x="1792405" y="1101948"/>
                      </a:cubicBezTo>
                      <a:cubicBezTo>
                        <a:pt x="1792405" y="1134231"/>
                        <a:pt x="1792405" y="1134231"/>
                        <a:pt x="1830144" y="1208347"/>
                      </a:cubicBezTo>
                      <a:cubicBezTo>
                        <a:pt x="1821960" y="1210620"/>
                        <a:pt x="1811502" y="1213803"/>
                        <a:pt x="1803317" y="1216076"/>
                      </a:cubicBezTo>
                      <a:cubicBezTo>
                        <a:pt x="1739206" y="1102403"/>
                        <a:pt x="1598705" y="1109223"/>
                        <a:pt x="1511858"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509130" y="1031016"/>
                        <a:pt x="1509130" y="1031016"/>
                        <a:pt x="1509130" y="1031016"/>
                      </a:cubicBezTo>
                      <a:cubicBezTo>
                        <a:pt x="1358172" y="1026014"/>
                        <a:pt x="1342257" y="1025559"/>
                        <a:pt x="1162653" y="1199707"/>
                      </a:cubicBezTo>
                      <a:cubicBezTo>
                        <a:pt x="1171747" y="1201526"/>
                        <a:pt x="1183569" y="1204254"/>
                        <a:pt x="1192208" y="1206528"/>
                      </a:cubicBezTo>
                      <a:cubicBezTo>
                        <a:pt x="1196301" y="1214258"/>
                        <a:pt x="1201302" y="1225170"/>
                        <a:pt x="1205394" y="1232900"/>
                      </a:cubicBezTo>
                      <a:cubicBezTo>
                        <a:pt x="1150831" y="1343845"/>
                        <a:pt x="1005329" y="1371582"/>
                        <a:pt x="964861" y="1495259"/>
                      </a:cubicBezTo>
                      <a:cubicBezTo>
                        <a:pt x="891655" y="1719878"/>
                        <a:pt x="981230" y="1731700"/>
                        <a:pt x="1040340" y="1739429"/>
                      </a:cubicBezTo>
                      <a:cubicBezTo>
                        <a:pt x="990324" y="1793538"/>
                        <a:pt x="1013513" y="1866289"/>
                        <a:pt x="993052" y="1927673"/>
                      </a:cubicBezTo>
                      <a:cubicBezTo>
                        <a:pt x="916209" y="1953590"/>
                        <a:pt x="872558" y="2029524"/>
                        <a:pt x="796624" y="2057715"/>
                      </a:cubicBezTo>
                      <a:cubicBezTo>
                        <a:pt x="812993" y="1942678"/>
                        <a:pt x="744789" y="1835825"/>
                        <a:pt x="763886" y="1720332"/>
                      </a:cubicBezTo>
                      <a:cubicBezTo>
                        <a:pt x="757066" y="1713057"/>
                        <a:pt x="748427" y="1703508"/>
                        <a:pt x="741606" y="1696233"/>
                      </a:cubicBezTo>
                      <a:cubicBezTo>
                        <a:pt x="742970" y="1679864"/>
                        <a:pt x="747517" y="1658494"/>
                        <a:pt x="752519" y="1642580"/>
                      </a:cubicBezTo>
                      <a:cubicBezTo>
                        <a:pt x="713870" y="1644853"/>
                        <a:pt x="676130" y="1656675"/>
                        <a:pt x="637027" y="1653492"/>
                      </a:cubicBezTo>
                      <a:cubicBezTo>
                        <a:pt x="597014" y="1690777"/>
                        <a:pt x="596559" y="1695324"/>
                        <a:pt x="595195" y="1729426"/>
                      </a:cubicBezTo>
                      <a:cubicBezTo>
                        <a:pt x="602015" y="1733518"/>
                        <a:pt x="611564" y="1739429"/>
                        <a:pt x="618384" y="1743522"/>
                      </a:cubicBezTo>
                      <a:cubicBezTo>
                        <a:pt x="617929" y="1763983"/>
                        <a:pt x="617020" y="1790810"/>
                        <a:pt x="616565" y="1811271"/>
                      </a:cubicBezTo>
                      <a:cubicBezTo>
                        <a:pt x="608381" y="1812180"/>
                        <a:pt x="597468" y="1813545"/>
                        <a:pt x="589738" y="1814454"/>
                      </a:cubicBezTo>
                      <a:cubicBezTo>
                        <a:pt x="584282" y="1813545"/>
                        <a:pt x="584282" y="1813545"/>
                        <a:pt x="584282" y="1813545"/>
                      </a:cubicBezTo>
                      <a:cubicBezTo>
                        <a:pt x="584282" y="1813545"/>
                        <a:pt x="584282" y="1813545"/>
                        <a:pt x="583827" y="1813545"/>
                      </a:cubicBezTo>
                      <a:cubicBezTo>
                        <a:pt x="583827" y="1813545"/>
                        <a:pt x="583827" y="1813545"/>
                        <a:pt x="583373" y="1813545"/>
                      </a:cubicBezTo>
                      <a:cubicBezTo>
                        <a:pt x="583373" y="1813545"/>
                        <a:pt x="583373" y="1813545"/>
                        <a:pt x="582918" y="1813545"/>
                      </a:cubicBezTo>
                      <a:cubicBezTo>
                        <a:pt x="582918" y="1813545"/>
                        <a:pt x="582918" y="1813545"/>
                        <a:pt x="582463" y="1813545"/>
                      </a:cubicBezTo>
                      <a:cubicBezTo>
                        <a:pt x="582463" y="1813545"/>
                        <a:pt x="582463" y="1813545"/>
                        <a:pt x="582009" y="1813545"/>
                      </a:cubicBezTo>
                      <a:cubicBezTo>
                        <a:pt x="582009" y="1813545"/>
                        <a:pt x="582009" y="1813545"/>
                        <a:pt x="581554" y="1813545"/>
                      </a:cubicBezTo>
                      <a:cubicBezTo>
                        <a:pt x="581554" y="1813545"/>
                        <a:pt x="581554" y="1813545"/>
                        <a:pt x="581099" y="1813545"/>
                      </a:cubicBezTo>
                      <a:cubicBezTo>
                        <a:pt x="549271" y="1816273"/>
                        <a:pt x="549271" y="1816273"/>
                        <a:pt x="436506" y="1977689"/>
                      </a:cubicBezTo>
                      <a:cubicBezTo>
                        <a:pt x="438325" y="1986783"/>
                        <a:pt x="440599" y="1999060"/>
                        <a:pt x="441963" y="2008154"/>
                      </a:cubicBezTo>
                      <a:cubicBezTo>
                        <a:pt x="551089" y="2039982"/>
                        <a:pt x="572460" y="1912668"/>
                        <a:pt x="648849" y="1884022"/>
                      </a:cubicBezTo>
                      <a:cubicBezTo>
                        <a:pt x="651122" y="1892207"/>
                        <a:pt x="654305" y="1902664"/>
                        <a:pt x="656578" y="1910849"/>
                      </a:cubicBezTo>
                      <a:cubicBezTo>
                        <a:pt x="632480" y="1929946"/>
                        <a:pt x="582463" y="1969959"/>
                        <a:pt x="597468" y="2043620"/>
                      </a:cubicBezTo>
                      <a:cubicBezTo>
                        <a:pt x="584282" y="2055442"/>
                        <a:pt x="564730" y="2068628"/>
                        <a:pt x="549271" y="2076358"/>
                      </a:cubicBezTo>
                      <a:cubicBezTo>
                        <a:pt x="549271" y="2084997"/>
                        <a:pt x="549725" y="2096364"/>
                        <a:pt x="549725" y="2105003"/>
                      </a:cubicBezTo>
                      <a:cubicBezTo>
                        <a:pt x="624750" y="2132285"/>
                        <a:pt x="693409" y="2086816"/>
                        <a:pt x="766160" y="2085906"/>
                      </a:cubicBezTo>
                      <a:cubicBezTo>
                        <a:pt x="756157" y="2101366"/>
                        <a:pt x="736605" y="2118190"/>
                        <a:pt x="720690" y="2127738"/>
                      </a:cubicBezTo>
                      <a:cubicBezTo>
                        <a:pt x="712051" y="2124555"/>
                        <a:pt x="700684" y="2120008"/>
                        <a:pt x="692499" y="2116826"/>
                      </a:cubicBezTo>
                      <a:cubicBezTo>
                        <a:pt x="657943" y="2138651"/>
                        <a:pt x="612928" y="2140015"/>
                        <a:pt x="584282" y="2172753"/>
                      </a:cubicBezTo>
                      <a:cubicBezTo>
                        <a:pt x="600651" y="2244140"/>
                        <a:pt x="705686" y="2285062"/>
                        <a:pt x="660216" y="2376910"/>
                      </a:cubicBezTo>
                      <a:cubicBezTo>
                        <a:pt x="635208" y="2427382"/>
                        <a:pt x="632025" y="2433747"/>
                        <a:pt x="478793" y="2386004"/>
                      </a:cubicBezTo>
                      <a:cubicBezTo>
                        <a:pt x="378760" y="2354631"/>
                        <a:pt x="328289" y="2641088"/>
                        <a:pt x="375123" y="2723387"/>
                      </a:cubicBezTo>
                      <a:cubicBezTo>
                        <a:pt x="425594" y="2732027"/>
                        <a:pt x="425594" y="2732027"/>
                        <a:pt x="442872" y="2759308"/>
                      </a:cubicBezTo>
                      <a:cubicBezTo>
                        <a:pt x="442418" y="2762036"/>
                        <a:pt x="273726" y="3060316"/>
                        <a:pt x="183242" y="3076230"/>
                      </a:cubicBezTo>
                      <a:cubicBezTo>
                        <a:pt x="175057" y="3061225"/>
                        <a:pt x="167782" y="3038490"/>
                        <a:pt x="167328" y="3021212"/>
                      </a:cubicBezTo>
                      <a:cubicBezTo>
                        <a:pt x="150049" y="3033034"/>
                        <a:pt x="129133" y="3051677"/>
                        <a:pt x="115038" y="3067591"/>
                      </a:cubicBezTo>
                      <a:cubicBezTo>
                        <a:pt x="128679" y="3075321"/>
                        <a:pt x="144593" y="3090780"/>
                        <a:pt x="152777" y="3104421"/>
                      </a:cubicBezTo>
                      <a:cubicBezTo>
                        <a:pt x="1364" y="3358595"/>
                        <a:pt x="1364" y="3358595"/>
                        <a:pt x="0" y="3363142"/>
                      </a:cubicBezTo>
                      <a:cubicBezTo>
                        <a:pt x="17733" y="3398608"/>
                        <a:pt x="71387" y="3506371"/>
                        <a:pt x="1819" y="3621863"/>
                      </a:cubicBezTo>
                      <a:cubicBezTo>
                        <a:pt x="3183" y="3626865"/>
                        <a:pt x="207341" y="4128847"/>
                        <a:pt x="451057" y="4088379"/>
                      </a:cubicBezTo>
                      <a:cubicBezTo>
                        <a:pt x="762068" y="4036999"/>
                        <a:pt x="953039" y="4077012"/>
                        <a:pt x="1018970" y="4207055"/>
                      </a:cubicBezTo>
                      <a:cubicBezTo>
                        <a:pt x="994416" y="4274804"/>
                        <a:pt x="974864" y="4328458"/>
                        <a:pt x="975774" y="4333005"/>
                      </a:cubicBezTo>
                      <a:cubicBezTo>
                        <a:pt x="993962" y="4440313"/>
                        <a:pt x="1124459" y="4459410"/>
                        <a:pt x="1153105" y="4558533"/>
                      </a:cubicBezTo>
                      <a:cubicBezTo>
                        <a:pt x="1184933" y="4669024"/>
                        <a:pt x="1100360" y="4772694"/>
                        <a:pt x="1134462" y="4882730"/>
                      </a:cubicBezTo>
                      <a:cubicBezTo>
                        <a:pt x="1134917" y="4884549"/>
                        <a:pt x="1189935" y="5059151"/>
                        <a:pt x="1343622" y="5256489"/>
                      </a:cubicBezTo>
                      <a:cubicBezTo>
                        <a:pt x="1331345" y="5344244"/>
                        <a:pt x="1514132" y="5409721"/>
                        <a:pt x="1751482" y="5233754"/>
                      </a:cubicBezTo>
                      <a:cubicBezTo>
                        <a:pt x="1892892" y="5128720"/>
                        <a:pt x="1948365" y="5045511"/>
                        <a:pt x="1948820" y="5045056"/>
                      </a:cubicBezTo>
                      <a:cubicBezTo>
                        <a:pt x="1965188" y="5010499"/>
                        <a:pt x="1943818" y="4966848"/>
                        <a:pt x="1973373" y="4935475"/>
                      </a:cubicBezTo>
                      <a:cubicBezTo>
                        <a:pt x="2029755" y="4875455"/>
                        <a:pt x="2127969" y="4880002"/>
                        <a:pt x="2174803" y="4804977"/>
                      </a:cubicBezTo>
                      <a:cubicBezTo>
                        <a:pt x="2175257" y="4804068"/>
                        <a:pt x="2226638" y="4691758"/>
                        <a:pt x="2183897" y="4612642"/>
                      </a:cubicBezTo>
                      <a:cubicBezTo>
                        <a:pt x="2163890" y="4575811"/>
                        <a:pt x="2137972" y="4471232"/>
                        <a:pt x="2326670" y="4297084"/>
                      </a:cubicBezTo>
                      <a:cubicBezTo>
                        <a:pt x="2468080" y="4166132"/>
                        <a:pt x="2731803" y="3922416"/>
                        <a:pt x="2660871" y="3774186"/>
                      </a:cubicBezTo>
                      <a:cubicBezTo>
                        <a:pt x="2556746" y="3766001"/>
                        <a:pt x="2374413" y="3951062"/>
                        <a:pt x="2354861" y="3807378"/>
                      </a:cubicBezTo>
                      <a:cubicBezTo>
                        <a:pt x="2564476" y="3697797"/>
                        <a:pt x="3202411" y="3364506"/>
                        <a:pt x="2910498" y="3216731"/>
                      </a:cubicBezTo>
                      <a:cubicBezTo>
                        <a:pt x="2885035" y="3203999"/>
                        <a:pt x="2855025" y="3209456"/>
                        <a:pt x="2829562" y="3196269"/>
                      </a:cubicBezTo>
                      <a:cubicBezTo>
                        <a:pt x="2826834" y="3187175"/>
                        <a:pt x="2823651" y="3174899"/>
                        <a:pt x="2820923" y="3165805"/>
                      </a:cubicBezTo>
                      <a:lnTo>
                        <a:pt x="3143301" y="3115788"/>
                      </a:lnTo>
                      <a:cubicBezTo>
                        <a:pt x="3233331" y="3155802"/>
                        <a:pt x="3289713" y="3254925"/>
                        <a:pt x="3398840" y="3260836"/>
                      </a:cubicBezTo>
                      <a:cubicBezTo>
                        <a:pt x="3392928" y="3399063"/>
                        <a:pt x="3574351" y="3779642"/>
                        <a:pt x="3576170" y="3782370"/>
                      </a:cubicBezTo>
                      <a:cubicBezTo>
                        <a:pt x="3594813" y="3766911"/>
                        <a:pt x="3594813" y="3766911"/>
                        <a:pt x="3630279" y="3709619"/>
                      </a:cubicBezTo>
                      <a:cubicBezTo>
                        <a:pt x="3647103" y="3746449"/>
                        <a:pt x="3633007" y="3787827"/>
                        <a:pt x="3648012" y="3824657"/>
                      </a:cubicBezTo>
                      <a:cubicBezTo>
                        <a:pt x="3656196" y="3825111"/>
                        <a:pt x="3666655" y="3826021"/>
                        <a:pt x="3674839" y="3826930"/>
                      </a:cubicBezTo>
                      <a:cubicBezTo>
                        <a:pt x="3752137" y="3751451"/>
                        <a:pt x="3700757" y="3676881"/>
                        <a:pt x="3700302" y="3675972"/>
                      </a:cubicBezTo>
                      <a:cubicBezTo>
                        <a:pt x="3611636" y="3565936"/>
                        <a:pt x="3750773" y="3049858"/>
                        <a:pt x="3919464" y="3048949"/>
                      </a:cubicBezTo>
                      <a:cubicBezTo>
                        <a:pt x="4005856" y="3165805"/>
                        <a:pt x="4006311" y="3171716"/>
                        <a:pt x="4014041" y="3244012"/>
                      </a:cubicBezTo>
                      <a:cubicBezTo>
                        <a:pt x="4021771" y="3246286"/>
                        <a:pt x="4032228" y="3249469"/>
                        <a:pt x="4040413" y="3252197"/>
                      </a:cubicBezTo>
                      <a:cubicBezTo>
                        <a:pt x="4051326" y="3239920"/>
                        <a:pt x="4063148" y="3221732"/>
                        <a:pt x="4070423" y="3207182"/>
                      </a:cubicBezTo>
                      <a:cubicBezTo>
                        <a:pt x="4105889" y="3437257"/>
                        <a:pt x="4125441" y="3563662"/>
                        <a:pt x="4117711" y="3778733"/>
                      </a:cubicBezTo>
                      <a:cubicBezTo>
                        <a:pt x="4094976" y="3746449"/>
                        <a:pt x="4094976" y="3746449"/>
                        <a:pt x="4073151" y="3690977"/>
                      </a:cubicBezTo>
                      <a:cubicBezTo>
                        <a:pt x="4064967" y="3688703"/>
                        <a:pt x="4054508" y="3685520"/>
                        <a:pt x="4046324" y="3683247"/>
                      </a:cubicBezTo>
                      <a:cubicBezTo>
                        <a:pt x="3968571" y="3736446"/>
                        <a:pt x="4049052" y="3817836"/>
                        <a:pt x="4022225" y="3881494"/>
                      </a:cubicBezTo>
                      <a:cubicBezTo>
                        <a:pt x="4030865" y="3876492"/>
                        <a:pt x="4042232" y="3870126"/>
                        <a:pt x="4050871" y="3865579"/>
                      </a:cubicBezTo>
                      <a:cubicBezTo>
                        <a:pt x="4067240" y="3923325"/>
                        <a:pt x="4067240" y="3923325"/>
                        <a:pt x="4038140" y="4007898"/>
                      </a:cubicBezTo>
                      <a:cubicBezTo>
                        <a:pt x="4052690" y="4020630"/>
                        <a:pt x="4079517" y="4044274"/>
                        <a:pt x="4075879" y="4152491"/>
                      </a:cubicBezTo>
                      <a:cubicBezTo>
                        <a:pt x="4077698" y="4152946"/>
                        <a:pt x="4077698" y="4152946"/>
                        <a:pt x="4157269" y="4170224"/>
                      </a:cubicBezTo>
                      <a:cubicBezTo>
                        <a:pt x="4170455" y="4159766"/>
                        <a:pt x="4188643" y="4146580"/>
                        <a:pt x="4203194" y="4137941"/>
                      </a:cubicBezTo>
                      <a:cubicBezTo>
                        <a:pt x="4200920" y="4146580"/>
                        <a:pt x="4198192" y="4158402"/>
                        <a:pt x="4195918" y="4167041"/>
                      </a:cubicBezTo>
                      <a:cubicBezTo>
                        <a:pt x="4210923" y="4152491"/>
                        <a:pt x="4210923" y="4152491"/>
                        <a:pt x="4272307" y="4053823"/>
                      </a:cubicBezTo>
                      <a:cubicBezTo>
                        <a:pt x="4270943" y="4057005"/>
                        <a:pt x="4270943" y="4057005"/>
                        <a:pt x="4212288" y="4170679"/>
                      </a:cubicBezTo>
                      <a:cubicBezTo>
                        <a:pt x="4271398" y="4085196"/>
                        <a:pt x="4295951" y="4024722"/>
                        <a:pt x="4315503" y="3976525"/>
                      </a:cubicBezTo>
                      <a:cubicBezTo>
                        <a:pt x="4290950" y="4022449"/>
                        <a:pt x="4253210" y="4081104"/>
                        <a:pt x="4210923" y="4101566"/>
                      </a:cubicBezTo>
                      <a:cubicBezTo>
                        <a:pt x="4206377" y="4086106"/>
                        <a:pt x="4207286" y="4062917"/>
                        <a:pt x="4213197" y="4048366"/>
                      </a:cubicBezTo>
                      <a:cubicBezTo>
                        <a:pt x="4205467" y="4055641"/>
                        <a:pt x="4205467" y="4055641"/>
                        <a:pt x="4144538" y="4091107"/>
                      </a:cubicBezTo>
                      <a:cubicBezTo>
                        <a:pt x="4137263" y="4086106"/>
                        <a:pt x="4127260" y="4079740"/>
                        <a:pt x="4119985" y="4075193"/>
                      </a:cubicBezTo>
                      <a:cubicBezTo>
                        <a:pt x="4131806" y="4024722"/>
                        <a:pt x="4131806" y="4024722"/>
                        <a:pt x="4149085" y="3976070"/>
                      </a:cubicBezTo>
                      <a:cubicBezTo>
                        <a:pt x="4157269" y="3973796"/>
                        <a:pt x="4168637" y="3970613"/>
                        <a:pt x="4176821" y="3967885"/>
                      </a:cubicBezTo>
                      <a:cubicBezTo>
                        <a:pt x="4184096" y="3952881"/>
                        <a:pt x="4185461" y="3927872"/>
                        <a:pt x="4180004" y="3911958"/>
                      </a:cubicBezTo>
                      <a:cubicBezTo>
                        <a:pt x="4172274" y="3909685"/>
                        <a:pt x="4161816" y="3906502"/>
                        <a:pt x="4154087" y="3904228"/>
                      </a:cubicBezTo>
                      <a:cubicBezTo>
                        <a:pt x="4173639" y="3712347"/>
                        <a:pt x="4122713" y="3520921"/>
                        <a:pt x="4150449" y="3329040"/>
                      </a:cubicBezTo>
                      <a:cubicBezTo>
                        <a:pt x="4215016" y="3395425"/>
                        <a:pt x="4215470" y="3410430"/>
                        <a:pt x="4219108" y="3481363"/>
                      </a:cubicBezTo>
                      <a:cubicBezTo>
                        <a:pt x="4479193" y="3347682"/>
                        <a:pt x="4201830" y="3066227"/>
                        <a:pt x="4260485" y="2862979"/>
                      </a:cubicBezTo>
                      <a:cubicBezTo>
                        <a:pt x="4269125" y="2863888"/>
                        <a:pt x="4280492" y="2864798"/>
                        <a:pt x="4289131" y="2865252"/>
                      </a:cubicBezTo>
                      <a:cubicBezTo>
                        <a:pt x="4290040" y="2907084"/>
                        <a:pt x="4276400" y="2948006"/>
                        <a:pt x="4286403" y="2989838"/>
                      </a:cubicBezTo>
                      <a:cubicBezTo>
                        <a:pt x="4295042" y="2989838"/>
                        <a:pt x="4306409" y="2990293"/>
                        <a:pt x="4314594" y="2990293"/>
                      </a:cubicBezTo>
                      <a:cubicBezTo>
                        <a:pt x="4393256" y="2612897"/>
                        <a:pt x="4393256" y="2571520"/>
                        <a:pt x="4368248" y="2360087"/>
                      </a:cubicBezTo>
                      <a:cubicBezTo>
                        <a:pt x="4364155" y="2327349"/>
                        <a:pt x="4188643" y="1912213"/>
                        <a:pt x="4186824" y="1910394"/>
                      </a:cubicBezTo>
                      <a:cubicBezTo>
                        <a:pt x="4175912" y="1922216"/>
                        <a:pt x="4159543" y="1936767"/>
                        <a:pt x="4146357" y="1945860"/>
                      </a:cubicBezTo>
                      <a:cubicBezTo>
                        <a:pt x="4138627" y="1940859"/>
                        <a:pt x="4128169" y="1934038"/>
                        <a:pt x="4120439" y="1928582"/>
                      </a:cubicBezTo>
                      <a:cubicBezTo>
                        <a:pt x="4120439" y="1904029"/>
                        <a:pt x="4120439" y="1904029"/>
                        <a:pt x="4101342" y="1808088"/>
                      </a:cubicBezTo>
                      <a:cubicBezTo>
                        <a:pt x="4118166" y="1833096"/>
                        <a:pt x="4130443" y="1860833"/>
                        <a:pt x="4144993" y="1887205"/>
                      </a:cubicBezTo>
                      <a:cubicBezTo>
                        <a:pt x="4150904" y="1871291"/>
                        <a:pt x="4154541" y="1848556"/>
                        <a:pt x="4154087" y="1832187"/>
                      </a:cubicBezTo>
                      <a:cubicBezTo>
                        <a:pt x="4240933" y="1875838"/>
                        <a:pt x="4251391" y="1976325"/>
                        <a:pt x="4309592" y="2041346"/>
                      </a:cubicBezTo>
                      <a:cubicBezTo>
                        <a:pt x="4335964" y="1854467"/>
                        <a:pt x="4172729" y="1743067"/>
                        <a:pt x="4128169" y="1584379"/>
                      </a:cubicBezTo>
                      <a:cubicBezTo>
                        <a:pt x="4132716" y="1577104"/>
                        <a:pt x="4139081" y="1568010"/>
                        <a:pt x="4143628" y="1560735"/>
                      </a:cubicBezTo>
                      <a:cubicBezTo>
                        <a:pt x="4100432" y="1434329"/>
                        <a:pt x="4100432" y="1434329"/>
                        <a:pt x="3830799" y="1061026"/>
                      </a:cubicBezTo>
                      <a:cubicBezTo>
                        <a:pt x="3883089" y="1097401"/>
                        <a:pt x="4116347" y="1388406"/>
                        <a:pt x="4117256" y="1390679"/>
                      </a:cubicBezTo>
                      <a:cubicBezTo>
                        <a:pt x="4241843" y="1627575"/>
                        <a:pt x="4272307" y="1899482"/>
                        <a:pt x="4395984" y="2136377"/>
                      </a:cubicBezTo>
                      <a:cubicBezTo>
                        <a:pt x="4473282" y="1813999"/>
                        <a:pt x="4067240" y="1198343"/>
                        <a:pt x="4036321" y="1164696"/>
                      </a:cubicBezTo>
                      <a:cubicBezTo>
                        <a:pt x="4097250" y="1287463"/>
                        <a:pt x="4097704" y="1290192"/>
                        <a:pt x="4106798" y="1326112"/>
                      </a:cubicBezTo>
                      <a:cubicBezTo>
                        <a:pt x="4089520" y="1316564"/>
                        <a:pt x="4067695" y="1302468"/>
                        <a:pt x="4051780" y="1290192"/>
                      </a:cubicBezTo>
                      <a:cubicBezTo>
                        <a:pt x="4055418" y="1216986"/>
                        <a:pt x="3687116" y="905975"/>
                        <a:pt x="3683478" y="903701"/>
                      </a:cubicBezTo>
                      <a:cubicBezTo>
                        <a:pt x="3692117" y="924163"/>
                        <a:pt x="3692117" y="924163"/>
                        <a:pt x="3734859" y="970087"/>
                      </a:cubicBezTo>
                      <a:cubicBezTo>
                        <a:pt x="3727129" y="965994"/>
                        <a:pt x="3717126" y="960993"/>
                        <a:pt x="3709851" y="957355"/>
                      </a:cubicBezTo>
                      <a:cubicBezTo>
                        <a:pt x="3703485" y="962812"/>
                        <a:pt x="3694845" y="970087"/>
                        <a:pt x="3688480" y="975998"/>
                      </a:cubicBezTo>
                      <a:cubicBezTo>
                        <a:pt x="3678022" y="963266"/>
                        <a:pt x="3663471" y="946443"/>
                        <a:pt x="3652559" y="934166"/>
                      </a:cubicBezTo>
                      <a:cubicBezTo>
                        <a:pt x="3652559" y="942350"/>
                        <a:pt x="3652559" y="952808"/>
                        <a:pt x="3652559" y="960993"/>
                      </a:cubicBezTo>
                      <a:cubicBezTo>
                        <a:pt x="3586628" y="888242"/>
                        <a:pt x="3450675" y="720005"/>
                        <a:pt x="3450220" y="719096"/>
                      </a:cubicBezTo>
                      <a:cubicBezTo>
                        <a:pt x="3463861" y="686358"/>
                        <a:pt x="3465679" y="682265"/>
                        <a:pt x="3432032" y="638160"/>
                      </a:cubicBezTo>
                      <a:cubicBezTo>
                        <a:pt x="3440217" y="639979"/>
                        <a:pt x="3450675" y="642252"/>
                        <a:pt x="3458859" y="643616"/>
                      </a:cubicBezTo>
                      <a:cubicBezTo>
                        <a:pt x="3451584" y="617244"/>
                        <a:pt x="3451584" y="617244"/>
                        <a:pt x="3245153" y="436276"/>
                      </a:cubicBezTo>
                      <a:cubicBezTo>
                        <a:pt x="3372013" y="486292"/>
                        <a:pt x="3804427" y="846865"/>
                        <a:pt x="3905824" y="987820"/>
                      </a:cubicBezTo>
                      <a:cubicBezTo>
                        <a:pt x="3905824" y="986910"/>
                        <a:pt x="3906278" y="986456"/>
                        <a:pt x="3906278" y="985546"/>
                      </a:cubicBezTo>
                      <a:cubicBezTo>
                        <a:pt x="3906278" y="985092"/>
                        <a:pt x="3906733" y="984182"/>
                        <a:pt x="3906733" y="983728"/>
                      </a:cubicBezTo>
                      <a:cubicBezTo>
                        <a:pt x="3906733" y="983273"/>
                        <a:pt x="3907187" y="982364"/>
                        <a:pt x="3907187" y="981909"/>
                      </a:cubicBezTo>
                      <a:cubicBezTo>
                        <a:pt x="3907187" y="981454"/>
                        <a:pt x="3907643" y="980999"/>
                        <a:pt x="3907643" y="980090"/>
                      </a:cubicBezTo>
                      <a:cubicBezTo>
                        <a:pt x="3907643" y="979635"/>
                        <a:pt x="3907643" y="979181"/>
                        <a:pt x="3908097" y="978726"/>
                      </a:cubicBezTo>
                      <a:cubicBezTo>
                        <a:pt x="3908097" y="978271"/>
                        <a:pt x="3908097" y="977817"/>
                        <a:pt x="3908552" y="977362"/>
                      </a:cubicBezTo>
                      <a:cubicBezTo>
                        <a:pt x="3908552" y="976907"/>
                        <a:pt x="3908552" y="976453"/>
                        <a:pt x="3908552" y="975998"/>
                      </a:cubicBezTo>
                      <a:cubicBezTo>
                        <a:pt x="3908552" y="975543"/>
                        <a:pt x="3908552" y="975543"/>
                        <a:pt x="3908552" y="975088"/>
                      </a:cubicBezTo>
                      <a:cubicBezTo>
                        <a:pt x="3705304" y="692269"/>
                        <a:pt x="3390200" y="461284"/>
                        <a:pt x="3339729" y="454918"/>
                      </a:cubicBezTo>
                      <a:cubicBezTo>
                        <a:pt x="3244244" y="320784"/>
                        <a:pt x="3140118" y="269403"/>
                        <a:pt x="2795915" y="99347"/>
                      </a:cubicBezTo>
                      <a:cubicBezTo>
                        <a:pt x="2803645" y="97074"/>
                        <a:pt x="2814103" y="94346"/>
                        <a:pt x="2821833" y="92527"/>
                      </a:cubicBezTo>
                      <a:cubicBezTo>
                        <a:pt x="2815922" y="82978"/>
                        <a:pt x="2807282" y="74794"/>
                        <a:pt x="2799552" y="70247"/>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8" name="Graphic 5">
                  <a:extLst>
                    <a:ext uri="{FF2B5EF4-FFF2-40B4-BE49-F238E27FC236}">
                      <a16:creationId xmlns:a16="http://schemas.microsoft.com/office/drawing/2014/main" id="{1B4F595C-80EF-4A65-B33B-246A0B96FD55}"/>
                    </a:ext>
                  </a:extLst>
                </p:cNvPr>
                <p:cNvSpPr/>
                <p:nvPr/>
              </p:nvSpPr>
              <p:spPr>
                <a:xfrm>
                  <a:off x="5791201" y="691285"/>
                  <a:ext cx="2510821" cy="5458208"/>
                </a:xfrm>
                <a:custGeom>
                  <a:avLst/>
                  <a:gdLst>
                    <a:gd name="connsiteX0" fmla="*/ 2031119 w 2510821"/>
                    <a:gd name="connsiteY0" fmla="*/ 1039490 h 5458208"/>
                    <a:gd name="connsiteX1" fmla="*/ 2010658 w 2510821"/>
                    <a:gd name="connsiteY1" fmla="*/ 1054495 h 5458208"/>
                    <a:gd name="connsiteX2" fmla="*/ 2006566 w 2510821"/>
                    <a:gd name="connsiteY2" fmla="*/ 1050858 h 5458208"/>
                    <a:gd name="connsiteX3" fmla="*/ 2001564 w 2510821"/>
                    <a:gd name="connsiteY3" fmla="*/ 1040400 h 5458208"/>
                    <a:gd name="connsiteX4" fmla="*/ 2028846 w 2510821"/>
                    <a:gd name="connsiteY4" fmla="*/ 1018574 h 5458208"/>
                    <a:gd name="connsiteX5" fmla="*/ 2032029 w 2510821"/>
                    <a:gd name="connsiteY5" fmla="*/ 1034943 h 5458208"/>
                    <a:gd name="connsiteX6" fmla="*/ 2031119 w 2510821"/>
                    <a:gd name="connsiteY6" fmla="*/ 1039490 h 5458208"/>
                    <a:gd name="connsiteX7" fmla="*/ 1345895 w 2510821"/>
                    <a:gd name="connsiteY7" fmla="*/ 854430 h 5458208"/>
                    <a:gd name="connsiteX8" fmla="*/ 1205849 w 2510821"/>
                    <a:gd name="connsiteY8" fmla="*/ 913085 h 5458208"/>
                    <a:gd name="connsiteX9" fmla="*/ 1118548 w 2510821"/>
                    <a:gd name="connsiteY9" fmla="*/ 984927 h 5458208"/>
                    <a:gd name="connsiteX10" fmla="*/ 1092176 w 2510821"/>
                    <a:gd name="connsiteY10" fmla="*/ 981744 h 5458208"/>
                    <a:gd name="connsiteX11" fmla="*/ 1088083 w 2510821"/>
                    <a:gd name="connsiteY11" fmla="*/ 997204 h 5458208"/>
                    <a:gd name="connsiteX12" fmla="*/ 915300 w 2510821"/>
                    <a:gd name="connsiteY12" fmla="*/ 1155892 h 5458208"/>
                    <a:gd name="connsiteX13" fmla="*/ 881652 w 2510821"/>
                    <a:gd name="connsiteY13" fmla="*/ 1178172 h 5458208"/>
                    <a:gd name="connsiteX14" fmla="*/ 860281 w 2510821"/>
                    <a:gd name="connsiteY14" fmla="*/ 1243193 h 5458208"/>
                    <a:gd name="connsiteX15" fmla="*/ 755702 w 2510821"/>
                    <a:gd name="connsiteY15" fmla="*/ 1336406 h 5458208"/>
                    <a:gd name="connsiteX16" fmla="*/ 709778 w 2510821"/>
                    <a:gd name="connsiteY16" fmla="*/ 1366416 h 5458208"/>
                    <a:gd name="connsiteX17" fmla="*/ 645211 w 2510821"/>
                    <a:gd name="connsiteY17" fmla="*/ 1448260 h 5458208"/>
                    <a:gd name="connsiteX18" fmla="*/ 641574 w 2510821"/>
                    <a:gd name="connsiteY18" fmla="*/ 1451898 h 5458208"/>
                    <a:gd name="connsiteX19" fmla="*/ 625205 w 2510821"/>
                    <a:gd name="connsiteY19" fmla="*/ 1451898 h 5458208"/>
                    <a:gd name="connsiteX20" fmla="*/ 636572 w 2510821"/>
                    <a:gd name="connsiteY20" fmla="*/ 1431891 h 5458208"/>
                    <a:gd name="connsiteX21" fmla="*/ 732058 w 2510821"/>
                    <a:gd name="connsiteY21" fmla="*/ 1291391 h 5458208"/>
                    <a:gd name="connsiteX22" fmla="*/ 734331 w 2510821"/>
                    <a:gd name="connsiteY22" fmla="*/ 1220913 h 5458208"/>
                    <a:gd name="connsiteX23" fmla="*/ 767524 w 2510821"/>
                    <a:gd name="connsiteY23" fmla="*/ 1133612 h 5458208"/>
                    <a:gd name="connsiteX24" fmla="*/ 769797 w 2510821"/>
                    <a:gd name="connsiteY24" fmla="*/ 1122699 h 5458208"/>
                    <a:gd name="connsiteX25" fmla="*/ 778437 w 2510821"/>
                    <a:gd name="connsiteY25" fmla="*/ 1081777 h 5458208"/>
                    <a:gd name="connsiteX26" fmla="*/ 788440 w 2510821"/>
                    <a:gd name="connsiteY26" fmla="*/ 1066317 h 5458208"/>
                    <a:gd name="connsiteX27" fmla="*/ 887563 w 2510821"/>
                    <a:gd name="connsiteY27" fmla="*/ 947642 h 5458208"/>
                    <a:gd name="connsiteX28" fmla="*/ 1059892 w 2510821"/>
                    <a:gd name="connsiteY28" fmla="*/ 860341 h 5458208"/>
                    <a:gd name="connsiteX29" fmla="*/ 1068986 w 2510821"/>
                    <a:gd name="connsiteY29" fmla="*/ 868980 h 5458208"/>
                    <a:gd name="connsiteX30" fmla="*/ 1163108 w 2510821"/>
                    <a:gd name="connsiteY30" fmla="*/ 813962 h 5458208"/>
                    <a:gd name="connsiteX31" fmla="*/ 1142647 w 2510821"/>
                    <a:gd name="connsiteY31" fmla="*/ 833059 h 5458208"/>
                    <a:gd name="connsiteX32" fmla="*/ 1044887 w 2510821"/>
                    <a:gd name="connsiteY32" fmla="*/ 946278 h 5458208"/>
                    <a:gd name="connsiteX33" fmla="*/ 999418 w 2510821"/>
                    <a:gd name="connsiteY33" fmla="*/ 1006298 h 5458208"/>
                    <a:gd name="connsiteX34" fmla="*/ 1056255 w 2510821"/>
                    <a:gd name="connsiteY34" fmla="*/ 941276 h 5458208"/>
                    <a:gd name="connsiteX35" fmla="*/ 1086265 w 2510821"/>
                    <a:gd name="connsiteY35" fmla="*/ 925817 h 5458208"/>
                    <a:gd name="connsiteX36" fmla="*/ 1081718 w 2510821"/>
                    <a:gd name="connsiteY36" fmla="*/ 969922 h 5458208"/>
                    <a:gd name="connsiteX37" fmla="*/ 1156742 w 2510821"/>
                    <a:gd name="connsiteY37" fmla="*/ 876710 h 5458208"/>
                    <a:gd name="connsiteX38" fmla="*/ 1189480 w 2510821"/>
                    <a:gd name="connsiteY38" fmla="*/ 813507 h 5458208"/>
                    <a:gd name="connsiteX39" fmla="*/ 1180841 w 2510821"/>
                    <a:gd name="connsiteY39" fmla="*/ 853521 h 5458208"/>
                    <a:gd name="connsiteX40" fmla="*/ 1231312 w 2510821"/>
                    <a:gd name="connsiteY40" fmla="*/ 819873 h 5458208"/>
                    <a:gd name="connsiteX41" fmla="*/ 1398185 w 2510821"/>
                    <a:gd name="connsiteY41" fmla="*/ 689831 h 5458208"/>
                    <a:gd name="connsiteX42" fmla="*/ 1402732 w 2510821"/>
                    <a:gd name="connsiteY42" fmla="*/ 690285 h 5458208"/>
                    <a:gd name="connsiteX43" fmla="*/ 1359081 w 2510821"/>
                    <a:gd name="connsiteY43" fmla="*/ 760763 h 5458208"/>
                    <a:gd name="connsiteX44" fmla="*/ 1401822 w 2510821"/>
                    <a:gd name="connsiteY44" fmla="*/ 736209 h 5458208"/>
                    <a:gd name="connsiteX45" fmla="*/ 1314976 w 2510821"/>
                    <a:gd name="connsiteY45" fmla="*/ 812143 h 5458208"/>
                    <a:gd name="connsiteX46" fmla="*/ 1366811 w 2510821"/>
                    <a:gd name="connsiteY46" fmla="*/ 828512 h 5458208"/>
                    <a:gd name="connsiteX47" fmla="*/ 1345895 w 2510821"/>
                    <a:gd name="connsiteY47" fmla="*/ 854430 h 5458208"/>
                    <a:gd name="connsiteX48" fmla="*/ 1336801 w 2510821"/>
                    <a:gd name="connsiteY48" fmla="*/ 601620 h 5458208"/>
                    <a:gd name="connsiteX49" fmla="*/ 1309974 w 2510821"/>
                    <a:gd name="connsiteY49" fmla="*/ 618444 h 5458208"/>
                    <a:gd name="connsiteX50" fmla="*/ 1283147 w 2510821"/>
                    <a:gd name="connsiteY50" fmla="*/ 625719 h 5458208"/>
                    <a:gd name="connsiteX51" fmla="*/ 1303608 w 2510821"/>
                    <a:gd name="connsiteY51" fmla="*/ 607076 h 5458208"/>
                    <a:gd name="connsiteX52" fmla="*/ 1322251 w 2510821"/>
                    <a:gd name="connsiteY52" fmla="*/ 600711 h 5458208"/>
                    <a:gd name="connsiteX53" fmla="*/ 1369084 w 2510821"/>
                    <a:gd name="connsiteY53" fmla="*/ 568882 h 5458208"/>
                    <a:gd name="connsiteX54" fmla="*/ 1336801 w 2510821"/>
                    <a:gd name="connsiteY54" fmla="*/ 601620 h 5458208"/>
                    <a:gd name="connsiteX55" fmla="*/ 1310883 w 2510821"/>
                    <a:gd name="connsiteY55" fmla="*/ 578431 h 5458208"/>
                    <a:gd name="connsiteX56" fmla="*/ 1280874 w 2510821"/>
                    <a:gd name="connsiteY56" fmla="*/ 592526 h 5458208"/>
                    <a:gd name="connsiteX57" fmla="*/ 1343621 w 2510821"/>
                    <a:gd name="connsiteY57" fmla="*/ 503861 h 5458208"/>
                    <a:gd name="connsiteX58" fmla="*/ 1322706 w 2510821"/>
                    <a:gd name="connsiteY58" fmla="*/ 534325 h 5458208"/>
                    <a:gd name="connsiteX59" fmla="*/ 1322706 w 2510821"/>
                    <a:gd name="connsiteY59" fmla="*/ 542510 h 5458208"/>
                    <a:gd name="connsiteX60" fmla="*/ 1331345 w 2510821"/>
                    <a:gd name="connsiteY60" fmla="*/ 555696 h 5458208"/>
                    <a:gd name="connsiteX61" fmla="*/ 1310883 w 2510821"/>
                    <a:gd name="connsiteY61" fmla="*/ 578431 h 5458208"/>
                    <a:gd name="connsiteX62" fmla="*/ 1329526 w 2510821"/>
                    <a:gd name="connsiteY62" fmla="*/ 491584 h 5458208"/>
                    <a:gd name="connsiteX63" fmla="*/ 1299516 w 2510821"/>
                    <a:gd name="connsiteY63" fmla="*/ 504770 h 5458208"/>
                    <a:gd name="connsiteX64" fmla="*/ 1299516 w 2510821"/>
                    <a:gd name="connsiteY64" fmla="*/ 504770 h 5458208"/>
                    <a:gd name="connsiteX65" fmla="*/ 1324070 w 2510821"/>
                    <a:gd name="connsiteY65" fmla="*/ 478853 h 5458208"/>
                    <a:gd name="connsiteX66" fmla="*/ 1340893 w 2510821"/>
                    <a:gd name="connsiteY66" fmla="*/ 482490 h 5458208"/>
                    <a:gd name="connsiteX67" fmla="*/ 1329526 w 2510821"/>
                    <a:gd name="connsiteY67" fmla="*/ 491584 h 5458208"/>
                    <a:gd name="connsiteX68" fmla="*/ 1662817 w 2510821"/>
                    <a:gd name="connsiteY68" fmla="*/ 433383 h 5458208"/>
                    <a:gd name="connsiteX69" fmla="*/ 1653723 w 2510821"/>
                    <a:gd name="connsiteY69" fmla="*/ 438385 h 5458208"/>
                    <a:gd name="connsiteX70" fmla="*/ 1662817 w 2510821"/>
                    <a:gd name="connsiteY70" fmla="*/ 407920 h 5458208"/>
                    <a:gd name="connsiteX71" fmla="*/ 1701011 w 2510821"/>
                    <a:gd name="connsiteY71" fmla="*/ 393370 h 5458208"/>
                    <a:gd name="connsiteX72" fmla="*/ 1666000 w 2510821"/>
                    <a:gd name="connsiteY72" fmla="*/ 430655 h 5458208"/>
                    <a:gd name="connsiteX73" fmla="*/ 1662817 w 2510821"/>
                    <a:gd name="connsiteY73" fmla="*/ 433383 h 5458208"/>
                    <a:gd name="connsiteX74" fmla="*/ 1763304 w 2510821"/>
                    <a:gd name="connsiteY74" fmla="*/ 469304 h 5458208"/>
                    <a:gd name="connsiteX75" fmla="*/ 1757393 w 2510821"/>
                    <a:gd name="connsiteY75" fmla="*/ 467485 h 5458208"/>
                    <a:gd name="connsiteX76" fmla="*/ 1764214 w 2510821"/>
                    <a:gd name="connsiteY76" fmla="*/ 455663 h 5458208"/>
                    <a:gd name="connsiteX77" fmla="*/ 1771034 w 2510821"/>
                    <a:gd name="connsiteY77" fmla="*/ 423835 h 5458208"/>
                    <a:gd name="connsiteX78" fmla="*/ 1758303 w 2510821"/>
                    <a:gd name="connsiteY78" fmla="*/ 422925 h 5458208"/>
                    <a:gd name="connsiteX79" fmla="*/ 1754665 w 2510821"/>
                    <a:gd name="connsiteY79" fmla="*/ 417014 h 5458208"/>
                    <a:gd name="connsiteX80" fmla="*/ 1756029 w 2510821"/>
                    <a:gd name="connsiteY80" fmla="*/ 398372 h 5458208"/>
                    <a:gd name="connsiteX81" fmla="*/ 1742843 w 2510821"/>
                    <a:gd name="connsiteY81" fmla="*/ 404737 h 5458208"/>
                    <a:gd name="connsiteX82" fmla="*/ 1791495 w 2510821"/>
                    <a:gd name="connsiteY82" fmla="*/ 364724 h 5458208"/>
                    <a:gd name="connsiteX83" fmla="*/ 1793769 w 2510821"/>
                    <a:gd name="connsiteY83" fmla="*/ 372909 h 5458208"/>
                    <a:gd name="connsiteX84" fmla="*/ 1791950 w 2510821"/>
                    <a:gd name="connsiteY84" fmla="*/ 382457 h 5458208"/>
                    <a:gd name="connsiteX85" fmla="*/ 1789677 w 2510821"/>
                    <a:gd name="connsiteY85" fmla="*/ 402464 h 5458208"/>
                    <a:gd name="connsiteX86" fmla="*/ 1797861 w 2510821"/>
                    <a:gd name="connsiteY86" fmla="*/ 411103 h 5458208"/>
                    <a:gd name="connsiteX87" fmla="*/ 1796497 w 2510821"/>
                    <a:gd name="connsiteY87" fmla="*/ 424744 h 5458208"/>
                    <a:gd name="connsiteX88" fmla="*/ 1763759 w 2510821"/>
                    <a:gd name="connsiteY88" fmla="*/ 470213 h 5458208"/>
                    <a:gd name="connsiteX89" fmla="*/ 1763304 w 2510821"/>
                    <a:gd name="connsiteY89" fmla="*/ 469304 h 5458208"/>
                    <a:gd name="connsiteX90" fmla="*/ 2045215 w 2510821"/>
                    <a:gd name="connsiteY90" fmla="*/ 262873 h 5458208"/>
                    <a:gd name="connsiteX91" fmla="*/ 2022025 w 2510821"/>
                    <a:gd name="connsiteY91" fmla="*/ 269693 h 5458208"/>
                    <a:gd name="connsiteX92" fmla="*/ 2033393 w 2510821"/>
                    <a:gd name="connsiteY92" fmla="*/ 256962 h 5458208"/>
                    <a:gd name="connsiteX93" fmla="*/ 2036121 w 2510821"/>
                    <a:gd name="connsiteY93" fmla="*/ 255598 h 5458208"/>
                    <a:gd name="connsiteX94" fmla="*/ 2043851 w 2510821"/>
                    <a:gd name="connsiteY94" fmla="*/ 251960 h 5458208"/>
                    <a:gd name="connsiteX95" fmla="*/ 2044305 w 2510821"/>
                    <a:gd name="connsiteY95" fmla="*/ 252415 h 5458208"/>
                    <a:gd name="connsiteX96" fmla="*/ 2044760 w 2510821"/>
                    <a:gd name="connsiteY96" fmla="*/ 252870 h 5458208"/>
                    <a:gd name="connsiteX97" fmla="*/ 2045215 w 2510821"/>
                    <a:gd name="connsiteY97" fmla="*/ 253324 h 5458208"/>
                    <a:gd name="connsiteX98" fmla="*/ 2045669 w 2510821"/>
                    <a:gd name="connsiteY98" fmla="*/ 253779 h 5458208"/>
                    <a:gd name="connsiteX99" fmla="*/ 2046124 w 2510821"/>
                    <a:gd name="connsiteY99" fmla="*/ 254234 h 5458208"/>
                    <a:gd name="connsiteX100" fmla="*/ 2046579 w 2510821"/>
                    <a:gd name="connsiteY100" fmla="*/ 254688 h 5458208"/>
                    <a:gd name="connsiteX101" fmla="*/ 2047034 w 2510821"/>
                    <a:gd name="connsiteY101" fmla="*/ 255143 h 5458208"/>
                    <a:gd name="connsiteX102" fmla="*/ 2047488 w 2510821"/>
                    <a:gd name="connsiteY102" fmla="*/ 255598 h 5458208"/>
                    <a:gd name="connsiteX103" fmla="*/ 2047943 w 2510821"/>
                    <a:gd name="connsiteY103" fmla="*/ 256052 h 5458208"/>
                    <a:gd name="connsiteX104" fmla="*/ 2048398 w 2510821"/>
                    <a:gd name="connsiteY104" fmla="*/ 256507 h 5458208"/>
                    <a:gd name="connsiteX105" fmla="*/ 2048852 w 2510821"/>
                    <a:gd name="connsiteY105" fmla="*/ 256962 h 5458208"/>
                    <a:gd name="connsiteX106" fmla="*/ 2049307 w 2510821"/>
                    <a:gd name="connsiteY106" fmla="*/ 257416 h 5458208"/>
                    <a:gd name="connsiteX107" fmla="*/ 2049762 w 2510821"/>
                    <a:gd name="connsiteY107" fmla="*/ 257871 h 5458208"/>
                    <a:gd name="connsiteX108" fmla="*/ 2050216 w 2510821"/>
                    <a:gd name="connsiteY108" fmla="*/ 258326 h 5458208"/>
                    <a:gd name="connsiteX109" fmla="*/ 2050671 w 2510821"/>
                    <a:gd name="connsiteY109" fmla="*/ 258781 h 5458208"/>
                    <a:gd name="connsiteX110" fmla="*/ 2051126 w 2510821"/>
                    <a:gd name="connsiteY110" fmla="*/ 259235 h 5458208"/>
                    <a:gd name="connsiteX111" fmla="*/ 2045215 w 2510821"/>
                    <a:gd name="connsiteY111" fmla="*/ 262873 h 5458208"/>
                    <a:gd name="connsiteX112" fmla="*/ 2026572 w 2510821"/>
                    <a:gd name="connsiteY112" fmla="*/ 298339 h 5458208"/>
                    <a:gd name="connsiteX113" fmla="*/ 2018842 w 2510821"/>
                    <a:gd name="connsiteY113" fmla="*/ 301977 h 5458208"/>
                    <a:gd name="connsiteX114" fmla="*/ 2051580 w 2510821"/>
                    <a:gd name="connsiteY114" fmla="*/ 264237 h 5458208"/>
                    <a:gd name="connsiteX115" fmla="*/ 2067495 w 2510821"/>
                    <a:gd name="connsiteY115" fmla="*/ 260599 h 5458208"/>
                    <a:gd name="connsiteX116" fmla="*/ 2026572 w 2510821"/>
                    <a:gd name="connsiteY116" fmla="*/ 298339 h 5458208"/>
                    <a:gd name="connsiteX117" fmla="*/ 2502637 w 2510821"/>
                    <a:gd name="connsiteY117" fmla="*/ 549785 h 5458208"/>
                    <a:gd name="connsiteX118" fmla="*/ 2510822 w 2510821"/>
                    <a:gd name="connsiteY118" fmla="*/ 519775 h 5458208"/>
                    <a:gd name="connsiteX119" fmla="*/ 2450802 w 2510821"/>
                    <a:gd name="connsiteY119" fmla="*/ 508862 h 5458208"/>
                    <a:gd name="connsiteX120" fmla="*/ 2452166 w 2510821"/>
                    <a:gd name="connsiteY120" fmla="*/ 506134 h 5458208"/>
                    <a:gd name="connsiteX121" fmla="*/ 2453985 w 2510821"/>
                    <a:gd name="connsiteY121" fmla="*/ 503406 h 5458208"/>
                    <a:gd name="connsiteX122" fmla="*/ 2455804 w 2510821"/>
                    <a:gd name="connsiteY122" fmla="*/ 500223 h 5458208"/>
                    <a:gd name="connsiteX123" fmla="*/ 2458077 w 2510821"/>
                    <a:gd name="connsiteY123" fmla="*/ 496586 h 5458208"/>
                    <a:gd name="connsiteX124" fmla="*/ 2460350 w 2510821"/>
                    <a:gd name="connsiteY124" fmla="*/ 492948 h 5458208"/>
                    <a:gd name="connsiteX125" fmla="*/ 2463079 w 2510821"/>
                    <a:gd name="connsiteY125" fmla="*/ 488856 h 5458208"/>
                    <a:gd name="connsiteX126" fmla="*/ 2465807 w 2510821"/>
                    <a:gd name="connsiteY126" fmla="*/ 484309 h 5458208"/>
                    <a:gd name="connsiteX127" fmla="*/ 2468990 w 2510821"/>
                    <a:gd name="connsiteY127" fmla="*/ 479307 h 5458208"/>
                    <a:gd name="connsiteX128" fmla="*/ 2442618 w 2510821"/>
                    <a:gd name="connsiteY128" fmla="*/ 490675 h 5458208"/>
                    <a:gd name="connsiteX129" fmla="*/ 2451257 w 2510821"/>
                    <a:gd name="connsiteY129" fmla="*/ 401554 h 5458208"/>
                    <a:gd name="connsiteX130" fmla="*/ 2318486 w 2510821"/>
                    <a:gd name="connsiteY130" fmla="*/ 355630 h 5458208"/>
                    <a:gd name="connsiteX131" fmla="*/ 2262559 w 2510821"/>
                    <a:gd name="connsiteY131" fmla="*/ 377456 h 5458208"/>
                    <a:gd name="connsiteX132" fmla="*/ 2246644 w 2510821"/>
                    <a:gd name="connsiteY132" fmla="*/ 352902 h 5458208"/>
                    <a:gd name="connsiteX133" fmla="*/ 2218453 w 2510821"/>
                    <a:gd name="connsiteY133" fmla="*/ 363360 h 5458208"/>
                    <a:gd name="connsiteX134" fmla="*/ 2199811 w 2510821"/>
                    <a:gd name="connsiteY134" fmla="*/ 342899 h 5458208"/>
                    <a:gd name="connsiteX135" fmla="*/ 2221636 w 2510821"/>
                    <a:gd name="connsiteY135" fmla="*/ 229225 h 5458208"/>
                    <a:gd name="connsiteX136" fmla="*/ 2192536 w 2510821"/>
                    <a:gd name="connsiteY136" fmla="*/ 224678 h 5458208"/>
                    <a:gd name="connsiteX137" fmla="*/ 2184806 w 2510821"/>
                    <a:gd name="connsiteY137" fmla="*/ 191486 h 5458208"/>
                    <a:gd name="connsiteX138" fmla="*/ 2073406 w 2510821"/>
                    <a:gd name="connsiteY138" fmla="*/ 231044 h 5458208"/>
                    <a:gd name="connsiteX139" fmla="*/ 2142519 w 2510821"/>
                    <a:gd name="connsiteY139" fmla="*/ 174662 h 5458208"/>
                    <a:gd name="connsiteX140" fmla="*/ 1922902 w 2510821"/>
                    <a:gd name="connsiteY140" fmla="*/ 288336 h 5458208"/>
                    <a:gd name="connsiteX141" fmla="*/ 1948365 w 2510821"/>
                    <a:gd name="connsiteY141" fmla="*/ 300612 h 5458208"/>
                    <a:gd name="connsiteX142" fmla="*/ 1855152 w 2510821"/>
                    <a:gd name="connsiteY142" fmla="*/ 337443 h 5458208"/>
                    <a:gd name="connsiteX143" fmla="*/ 1859245 w 2510821"/>
                    <a:gd name="connsiteY143" fmla="*/ 303795 h 5458208"/>
                    <a:gd name="connsiteX144" fmla="*/ 2046579 w 2510821"/>
                    <a:gd name="connsiteY144" fmla="*/ 167842 h 5458208"/>
                    <a:gd name="connsiteX145" fmla="*/ 1909261 w 2510821"/>
                    <a:gd name="connsiteY145" fmla="*/ 235136 h 5458208"/>
                    <a:gd name="connsiteX146" fmla="*/ 1908352 w 2510821"/>
                    <a:gd name="connsiteY146" fmla="*/ 264692 h 5458208"/>
                    <a:gd name="connsiteX147" fmla="*/ 1723291 w 2510821"/>
                    <a:gd name="connsiteY147" fmla="*/ 381093 h 5458208"/>
                    <a:gd name="connsiteX148" fmla="*/ 1845604 w 2510821"/>
                    <a:gd name="connsiteY148" fmla="*/ 269239 h 5458208"/>
                    <a:gd name="connsiteX149" fmla="*/ 1863792 w 2510821"/>
                    <a:gd name="connsiteY149" fmla="*/ 248323 h 5458208"/>
                    <a:gd name="connsiteX150" fmla="*/ 1795588 w 2510821"/>
                    <a:gd name="connsiteY150" fmla="*/ 279696 h 5458208"/>
                    <a:gd name="connsiteX151" fmla="*/ 1891983 w 2510821"/>
                    <a:gd name="connsiteY151" fmla="*/ 210583 h 5458208"/>
                    <a:gd name="connsiteX152" fmla="*/ 1833327 w 2510821"/>
                    <a:gd name="connsiteY152" fmla="*/ 226497 h 5458208"/>
                    <a:gd name="connsiteX153" fmla="*/ 1966098 w 2510821"/>
                    <a:gd name="connsiteY153" fmla="*/ 154656 h 5458208"/>
                    <a:gd name="connsiteX154" fmla="*/ 1941544 w 2510821"/>
                    <a:gd name="connsiteY154" fmla="*/ 173298 h 5458208"/>
                    <a:gd name="connsiteX155" fmla="*/ 2048398 w 2510821"/>
                    <a:gd name="connsiteY155" fmla="*/ 136013 h 5458208"/>
                    <a:gd name="connsiteX156" fmla="*/ 2019297 w 2510821"/>
                    <a:gd name="connsiteY156" fmla="*/ 140105 h 5458208"/>
                    <a:gd name="connsiteX157" fmla="*/ 1998836 w 2510821"/>
                    <a:gd name="connsiteY157" fmla="*/ 121918 h 5458208"/>
                    <a:gd name="connsiteX158" fmla="*/ 1708741 w 2510821"/>
                    <a:gd name="connsiteY158" fmla="*/ 271057 h 5458208"/>
                    <a:gd name="connsiteX159" fmla="*/ 1722382 w 2510821"/>
                    <a:gd name="connsiteY159" fmla="*/ 295156 h 5458208"/>
                    <a:gd name="connsiteX160" fmla="*/ 1750118 w 2510821"/>
                    <a:gd name="connsiteY160" fmla="*/ 287881 h 5458208"/>
                    <a:gd name="connsiteX161" fmla="*/ 1728293 w 2510821"/>
                    <a:gd name="connsiteY161" fmla="*/ 306523 h 5458208"/>
                    <a:gd name="connsiteX162" fmla="*/ 1755120 w 2510821"/>
                    <a:gd name="connsiteY162" fmla="*/ 299703 h 5458208"/>
                    <a:gd name="connsiteX163" fmla="*/ 1523226 w 2510821"/>
                    <a:gd name="connsiteY163" fmla="*/ 476124 h 5458208"/>
                    <a:gd name="connsiteX164" fmla="*/ 1660998 w 2510821"/>
                    <a:gd name="connsiteY164" fmla="*/ 371090 h 5458208"/>
                    <a:gd name="connsiteX165" fmla="*/ 1433651 w 2510821"/>
                    <a:gd name="connsiteY165" fmla="*/ 491584 h 5458208"/>
                    <a:gd name="connsiteX166" fmla="*/ 1493671 w 2510821"/>
                    <a:gd name="connsiteY166" fmla="*/ 476124 h 5458208"/>
                    <a:gd name="connsiteX167" fmla="*/ 1374995 w 2510821"/>
                    <a:gd name="connsiteY167" fmla="*/ 536599 h 5458208"/>
                    <a:gd name="connsiteX168" fmla="*/ 1667818 w 2510821"/>
                    <a:gd name="connsiteY168" fmla="*/ 332896 h 5458208"/>
                    <a:gd name="connsiteX169" fmla="*/ 1580517 w 2510821"/>
                    <a:gd name="connsiteY169" fmla="*/ 352448 h 5458208"/>
                    <a:gd name="connsiteX170" fmla="*/ 1771034 w 2510821"/>
                    <a:gd name="connsiteY170" fmla="*/ 204672 h 5458208"/>
                    <a:gd name="connsiteX171" fmla="*/ 1818322 w 2510821"/>
                    <a:gd name="connsiteY171" fmla="*/ 168296 h 5458208"/>
                    <a:gd name="connsiteX172" fmla="*/ 1415009 w 2510821"/>
                    <a:gd name="connsiteY172" fmla="*/ 387459 h 5458208"/>
                    <a:gd name="connsiteX173" fmla="*/ 1587792 w 2510821"/>
                    <a:gd name="connsiteY173" fmla="*/ 247868 h 5458208"/>
                    <a:gd name="connsiteX174" fmla="*/ 1977920 w 2510821"/>
                    <a:gd name="connsiteY174" fmla="*/ 3697 h 5458208"/>
                    <a:gd name="connsiteX175" fmla="*/ 1797861 w 2510821"/>
                    <a:gd name="connsiteY175" fmla="*/ 48257 h 5458208"/>
                    <a:gd name="connsiteX176" fmla="*/ 1823324 w 2510821"/>
                    <a:gd name="connsiteY176" fmla="*/ 35071 h 5458208"/>
                    <a:gd name="connsiteX177" fmla="*/ 1390910 w 2510821"/>
                    <a:gd name="connsiteY177" fmla="*/ 259690 h 5458208"/>
                    <a:gd name="connsiteX178" fmla="*/ 1242679 w 2510821"/>
                    <a:gd name="connsiteY178" fmla="*/ 361541 h 5458208"/>
                    <a:gd name="connsiteX179" fmla="*/ 1242679 w 2510821"/>
                    <a:gd name="connsiteY179" fmla="*/ 361541 h 5458208"/>
                    <a:gd name="connsiteX180" fmla="*/ 1220399 w 2510821"/>
                    <a:gd name="connsiteY180" fmla="*/ 377910 h 5458208"/>
                    <a:gd name="connsiteX181" fmla="*/ 1244498 w 2510821"/>
                    <a:gd name="connsiteY181" fmla="*/ 360632 h 5458208"/>
                    <a:gd name="connsiteX182" fmla="*/ 828453 w 2510821"/>
                    <a:gd name="connsiteY182" fmla="*/ 726661 h 5458208"/>
                    <a:gd name="connsiteX183" fmla="*/ 847095 w 2510821"/>
                    <a:gd name="connsiteY183" fmla="*/ 706654 h 5458208"/>
                    <a:gd name="connsiteX184" fmla="*/ 776618 w 2510821"/>
                    <a:gd name="connsiteY184" fmla="*/ 782588 h 5458208"/>
                    <a:gd name="connsiteX185" fmla="*/ 780255 w 2510821"/>
                    <a:gd name="connsiteY185" fmla="*/ 778496 h 5458208"/>
                    <a:gd name="connsiteX186" fmla="*/ 800262 w 2510821"/>
                    <a:gd name="connsiteY186" fmla="*/ 756671 h 5458208"/>
                    <a:gd name="connsiteX187" fmla="*/ 643392 w 2510821"/>
                    <a:gd name="connsiteY187" fmla="*/ 940822 h 5458208"/>
                    <a:gd name="connsiteX188" fmla="*/ 371030 w 2510821"/>
                    <a:gd name="connsiteY188" fmla="*/ 1353684 h 5458208"/>
                    <a:gd name="connsiteX189" fmla="*/ 169601 w 2510821"/>
                    <a:gd name="connsiteY189" fmla="*/ 1806105 h 5458208"/>
                    <a:gd name="connsiteX190" fmla="*/ 44105 w 2510821"/>
                    <a:gd name="connsiteY190" fmla="*/ 2291263 h 5458208"/>
                    <a:gd name="connsiteX191" fmla="*/ 0 w 2510821"/>
                    <a:gd name="connsiteY191" fmla="*/ 2801430 h 5458208"/>
                    <a:gd name="connsiteX192" fmla="*/ 0 w 2510821"/>
                    <a:gd name="connsiteY192" fmla="*/ 2843717 h 5458208"/>
                    <a:gd name="connsiteX193" fmla="*/ 0 w 2510821"/>
                    <a:gd name="connsiteY193" fmla="*/ 2844172 h 5458208"/>
                    <a:gd name="connsiteX194" fmla="*/ 79117 w 2510821"/>
                    <a:gd name="connsiteY194" fmla="*/ 3397080 h 5458208"/>
                    <a:gd name="connsiteX195" fmla="*/ 80481 w 2510821"/>
                    <a:gd name="connsiteY195" fmla="*/ 3337060 h 5458208"/>
                    <a:gd name="connsiteX196" fmla="*/ 1535048 w 2510821"/>
                    <a:gd name="connsiteY196" fmla="*/ 5441385 h 5458208"/>
                    <a:gd name="connsiteX197" fmla="*/ 1564603 w 2510821"/>
                    <a:gd name="connsiteY197" fmla="*/ 5458209 h 5458208"/>
                    <a:gd name="connsiteX198" fmla="*/ 1561875 w 2510821"/>
                    <a:gd name="connsiteY198" fmla="*/ 5456844 h 5458208"/>
                    <a:gd name="connsiteX199" fmla="*/ 1273599 w 2510821"/>
                    <a:gd name="connsiteY199" fmla="*/ 5265418 h 5458208"/>
                    <a:gd name="connsiteX200" fmla="*/ 1298607 w 2510821"/>
                    <a:gd name="connsiteY200" fmla="*/ 5279514 h 5458208"/>
                    <a:gd name="connsiteX201" fmla="*/ 1179022 w 2510821"/>
                    <a:gd name="connsiteY201" fmla="*/ 5151290 h 5458208"/>
                    <a:gd name="connsiteX202" fmla="*/ 1056255 w 2510821"/>
                    <a:gd name="connsiteY202" fmla="*/ 4905755 h 5458208"/>
                    <a:gd name="connsiteX203" fmla="*/ 1063985 w 2510821"/>
                    <a:gd name="connsiteY203" fmla="*/ 4876655 h 5458208"/>
                    <a:gd name="connsiteX204" fmla="*/ 1124004 w 2510821"/>
                    <a:gd name="connsiteY204" fmla="*/ 4864833 h 5458208"/>
                    <a:gd name="connsiteX205" fmla="*/ 1128096 w 2510821"/>
                    <a:gd name="connsiteY205" fmla="*/ 4837096 h 5458208"/>
                    <a:gd name="connsiteX206" fmla="*/ 1040340 w 2510821"/>
                    <a:gd name="connsiteY206" fmla="*/ 4584286 h 5458208"/>
                    <a:gd name="connsiteX207" fmla="*/ 1079444 w 2510821"/>
                    <a:gd name="connsiteY207" fmla="*/ 4418778 h 5458208"/>
                    <a:gd name="connsiteX208" fmla="*/ 1036248 w 2510821"/>
                    <a:gd name="connsiteY208" fmla="*/ 4313288 h 5458208"/>
                    <a:gd name="connsiteX209" fmla="*/ 694318 w 2510821"/>
                    <a:gd name="connsiteY209" fmla="*/ 4062297 h 5458208"/>
                    <a:gd name="connsiteX210" fmla="*/ 427867 w 2510821"/>
                    <a:gd name="connsiteY210" fmla="*/ 3709000 h 5458208"/>
                    <a:gd name="connsiteX211" fmla="*/ 330563 w 2510821"/>
                    <a:gd name="connsiteY211" fmla="*/ 3454371 h 5458208"/>
                    <a:gd name="connsiteX212" fmla="*/ 148685 w 2510821"/>
                    <a:gd name="connsiteY212" fmla="*/ 3248395 h 5458208"/>
                    <a:gd name="connsiteX213" fmla="*/ 101397 w 2510821"/>
                    <a:gd name="connsiteY213" fmla="*/ 3336151 h 5458208"/>
                    <a:gd name="connsiteX214" fmla="*/ 28646 w 2510821"/>
                    <a:gd name="connsiteY214" fmla="*/ 2658656 h 5458208"/>
                    <a:gd name="connsiteX215" fmla="*/ 7730 w 2510821"/>
                    <a:gd name="connsiteY215" fmla="*/ 2711856 h 5458208"/>
                    <a:gd name="connsiteX216" fmla="*/ 62748 w 2510821"/>
                    <a:gd name="connsiteY216" fmla="*/ 2252160 h 5458208"/>
                    <a:gd name="connsiteX217" fmla="*/ 67749 w 2510821"/>
                    <a:gd name="connsiteY217" fmla="*/ 2309906 h 5458208"/>
                    <a:gd name="connsiteX218" fmla="*/ 95031 w 2510821"/>
                    <a:gd name="connsiteY218" fmla="*/ 2306723 h 5458208"/>
                    <a:gd name="connsiteX219" fmla="*/ 80936 w 2510821"/>
                    <a:gd name="connsiteY219" fmla="*/ 2627737 h 5458208"/>
                    <a:gd name="connsiteX220" fmla="*/ 113219 w 2510821"/>
                    <a:gd name="connsiteY220" fmla="*/ 2529068 h 5458208"/>
                    <a:gd name="connsiteX221" fmla="*/ 303281 w 2510821"/>
                    <a:gd name="connsiteY221" fmla="*/ 2144397 h 5458208"/>
                    <a:gd name="connsiteX222" fmla="*/ 533356 w 2510821"/>
                    <a:gd name="connsiteY222" fmla="*/ 1949333 h 5458208"/>
                    <a:gd name="connsiteX223" fmla="*/ 542905 w 2510821"/>
                    <a:gd name="connsiteY223" fmla="*/ 2005715 h 5458208"/>
                    <a:gd name="connsiteX224" fmla="*/ 728420 w 2510821"/>
                    <a:gd name="connsiteY224" fmla="*/ 1900226 h 5458208"/>
                    <a:gd name="connsiteX225" fmla="*/ 670219 w 2510821"/>
                    <a:gd name="connsiteY225" fmla="*/ 1842935 h 5458208"/>
                    <a:gd name="connsiteX226" fmla="*/ 718872 w 2510821"/>
                    <a:gd name="connsiteY226" fmla="*/ 1711528 h 5458208"/>
                    <a:gd name="connsiteX227" fmla="*/ 740242 w 2510821"/>
                    <a:gd name="connsiteY227" fmla="*/ 1817472 h 5458208"/>
                    <a:gd name="connsiteX228" fmla="*/ 865738 w 2510821"/>
                    <a:gd name="connsiteY228" fmla="*/ 1750632 h 5458208"/>
                    <a:gd name="connsiteX229" fmla="*/ 758885 w 2510821"/>
                    <a:gd name="connsiteY229" fmla="*/ 1894770 h 5458208"/>
                    <a:gd name="connsiteX230" fmla="*/ 871194 w 2510821"/>
                    <a:gd name="connsiteY230" fmla="*/ 1974342 h 5458208"/>
                    <a:gd name="connsiteX231" fmla="*/ 900295 w 2510821"/>
                    <a:gd name="connsiteY231" fmla="*/ 1854302 h 5458208"/>
                    <a:gd name="connsiteX232" fmla="*/ 879379 w 2510821"/>
                    <a:gd name="connsiteY232" fmla="*/ 1833841 h 5458208"/>
                    <a:gd name="connsiteX233" fmla="*/ 1105362 w 2510821"/>
                    <a:gd name="connsiteY233" fmla="*/ 1258198 h 5458208"/>
                    <a:gd name="connsiteX234" fmla="*/ 1021698 w 2510821"/>
                    <a:gd name="connsiteY234" fmla="*/ 1296847 h 5458208"/>
                    <a:gd name="connsiteX235" fmla="*/ 996690 w 2510821"/>
                    <a:gd name="connsiteY235" fmla="*/ 1284571 h 5458208"/>
                    <a:gd name="connsiteX236" fmla="*/ 1025790 w 2510821"/>
                    <a:gd name="connsiteY236" fmla="*/ 1236828 h 5458208"/>
                    <a:gd name="connsiteX237" fmla="*/ 1053527 w 2510821"/>
                    <a:gd name="connsiteY237" fmla="*/ 1241375 h 5458208"/>
                    <a:gd name="connsiteX238" fmla="*/ 1108999 w 2510821"/>
                    <a:gd name="connsiteY238" fmla="*/ 1050403 h 5458208"/>
                    <a:gd name="connsiteX239" fmla="*/ 1085355 w 2510821"/>
                    <a:gd name="connsiteY239" fmla="*/ 1035853 h 5458208"/>
                    <a:gd name="connsiteX240" fmla="*/ 1152650 w 2510821"/>
                    <a:gd name="connsiteY240" fmla="*/ 985382 h 5458208"/>
                    <a:gd name="connsiteX241" fmla="*/ 1110818 w 2510821"/>
                    <a:gd name="connsiteY241" fmla="*/ 1187266 h 5458208"/>
                    <a:gd name="connsiteX242" fmla="*/ 1295879 w 2510821"/>
                    <a:gd name="connsiteY242" fmla="*/ 994021 h 5458208"/>
                    <a:gd name="connsiteX243" fmla="*/ 1285875 w 2510821"/>
                    <a:gd name="connsiteY243" fmla="*/ 1053586 h 5458208"/>
                    <a:gd name="connsiteX244" fmla="*/ 1419101 w 2510821"/>
                    <a:gd name="connsiteY244" fmla="*/ 979471 h 5458208"/>
                    <a:gd name="connsiteX245" fmla="*/ 1649176 w 2510821"/>
                    <a:gd name="connsiteY245" fmla="*/ 556605 h 5458208"/>
                    <a:gd name="connsiteX246" fmla="*/ 1645084 w 2510821"/>
                    <a:gd name="connsiteY246" fmla="*/ 477034 h 5458208"/>
                    <a:gd name="connsiteX247" fmla="*/ 1415918 w 2510821"/>
                    <a:gd name="connsiteY247" fmla="*/ 602529 h 5458208"/>
                    <a:gd name="connsiteX248" fmla="*/ 1305882 w 2510821"/>
                    <a:gd name="connsiteY248" fmla="*/ 704835 h 5458208"/>
                    <a:gd name="connsiteX249" fmla="*/ 1657815 w 2510821"/>
                    <a:gd name="connsiteY249" fmla="*/ 447024 h 5458208"/>
                    <a:gd name="connsiteX250" fmla="*/ 1665545 w 2510821"/>
                    <a:gd name="connsiteY250" fmla="*/ 504315 h 5458208"/>
                    <a:gd name="connsiteX251" fmla="*/ 1829235 w 2510821"/>
                    <a:gd name="connsiteY251" fmla="*/ 441568 h 5458208"/>
                    <a:gd name="connsiteX252" fmla="*/ 2160707 w 2510821"/>
                    <a:gd name="connsiteY252" fmla="*/ 336988 h 5458208"/>
                    <a:gd name="connsiteX253" fmla="*/ 1800134 w 2510821"/>
                    <a:gd name="connsiteY253" fmla="*/ 558424 h 5458208"/>
                    <a:gd name="connsiteX254" fmla="*/ 1826961 w 2510821"/>
                    <a:gd name="connsiteY254" fmla="*/ 565699 h 5458208"/>
                    <a:gd name="connsiteX255" fmla="*/ 1842421 w 2510821"/>
                    <a:gd name="connsiteY255" fmla="*/ 594345 h 5458208"/>
                    <a:gd name="connsiteX256" fmla="*/ 1565058 w 2510821"/>
                    <a:gd name="connsiteY256" fmla="*/ 946278 h 5458208"/>
                    <a:gd name="connsiteX257" fmla="*/ 1591885 w 2510821"/>
                    <a:gd name="connsiteY257" fmla="*/ 954008 h 5458208"/>
                    <a:gd name="connsiteX258" fmla="*/ 1326798 w 2510821"/>
                    <a:gd name="connsiteY258" fmla="*/ 1386422 h 5458208"/>
                    <a:gd name="connsiteX259" fmla="*/ 1356808 w 2510821"/>
                    <a:gd name="connsiteY259" fmla="*/ 1469631 h 5458208"/>
                    <a:gd name="connsiteX260" fmla="*/ 1387727 w 2510821"/>
                    <a:gd name="connsiteY260" fmla="*/ 1474633 h 5458208"/>
                    <a:gd name="connsiteX261" fmla="*/ 1822869 w 2510821"/>
                    <a:gd name="connsiteY261" fmla="*/ 1163167 h 5458208"/>
                    <a:gd name="connsiteX262" fmla="*/ 2258466 w 2510821"/>
                    <a:gd name="connsiteY262" fmla="*/ 811689 h 5458208"/>
                    <a:gd name="connsiteX263" fmla="*/ 2502637 w 2510821"/>
                    <a:gd name="connsiteY263" fmla="*/ 549785 h 545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2510821" h="5458208">
                      <a:moveTo>
                        <a:pt x="2031119" y="1039490"/>
                      </a:moveTo>
                      <a:cubicBezTo>
                        <a:pt x="2028846" y="1042673"/>
                        <a:pt x="2016569" y="1055405"/>
                        <a:pt x="2010658" y="1054495"/>
                      </a:cubicBezTo>
                      <a:cubicBezTo>
                        <a:pt x="2009294" y="1054041"/>
                        <a:pt x="2008385" y="1053586"/>
                        <a:pt x="2006566" y="1050858"/>
                      </a:cubicBezTo>
                      <a:cubicBezTo>
                        <a:pt x="2004292" y="1047675"/>
                        <a:pt x="2003383" y="1044037"/>
                        <a:pt x="2001564" y="1040400"/>
                      </a:cubicBezTo>
                      <a:cubicBezTo>
                        <a:pt x="2010658" y="1033125"/>
                        <a:pt x="2019752" y="1025850"/>
                        <a:pt x="2028846" y="1018574"/>
                      </a:cubicBezTo>
                      <a:cubicBezTo>
                        <a:pt x="2029755" y="1024031"/>
                        <a:pt x="2031119" y="1029487"/>
                        <a:pt x="2032029" y="1034943"/>
                      </a:cubicBezTo>
                      <a:cubicBezTo>
                        <a:pt x="2032029" y="1036762"/>
                        <a:pt x="2032029" y="1038126"/>
                        <a:pt x="2031119" y="1039490"/>
                      </a:cubicBezTo>
                      <a:moveTo>
                        <a:pt x="1345895" y="854430"/>
                      </a:moveTo>
                      <a:cubicBezTo>
                        <a:pt x="1344986" y="855339"/>
                        <a:pt x="1251319" y="933547"/>
                        <a:pt x="1205849" y="913085"/>
                      </a:cubicBezTo>
                      <a:cubicBezTo>
                        <a:pt x="1170383" y="897171"/>
                        <a:pt x="1134007" y="958555"/>
                        <a:pt x="1118548" y="984927"/>
                      </a:cubicBezTo>
                      <a:cubicBezTo>
                        <a:pt x="1109909" y="984018"/>
                        <a:pt x="1100815" y="983108"/>
                        <a:pt x="1092176" y="981744"/>
                      </a:cubicBezTo>
                      <a:cubicBezTo>
                        <a:pt x="1090811" y="986746"/>
                        <a:pt x="1089447" y="992202"/>
                        <a:pt x="1088083" y="997204"/>
                      </a:cubicBezTo>
                      <a:cubicBezTo>
                        <a:pt x="1087629" y="998113"/>
                        <a:pt x="977593" y="1128156"/>
                        <a:pt x="915300" y="1155892"/>
                      </a:cubicBezTo>
                      <a:cubicBezTo>
                        <a:pt x="892565" y="1165895"/>
                        <a:pt x="888018" y="1168169"/>
                        <a:pt x="881652" y="1178172"/>
                      </a:cubicBezTo>
                      <a:cubicBezTo>
                        <a:pt x="868921" y="1198179"/>
                        <a:pt x="871649" y="1223187"/>
                        <a:pt x="860281" y="1243193"/>
                      </a:cubicBezTo>
                      <a:cubicBezTo>
                        <a:pt x="857099" y="1248195"/>
                        <a:pt x="787985" y="1338225"/>
                        <a:pt x="755702" y="1336406"/>
                      </a:cubicBezTo>
                      <a:cubicBezTo>
                        <a:pt x="729784" y="1334587"/>
                        <a:pt x="729784" y="1334587"/>
                        <a:pt x="709778" y="1366416"/>
                      </a:cubicBezTo>
                      <a:cubicBezTo>
                        <a:pt x="702048" y="1378692"/>
                        <a:pt x="645666" y="1447806"/>
                        <a:pt x="645211" y="1448260"/>
                      </a:cubicBezTo>
                      <a:cubicBezTo>
                        <a:pt x="644302" y="1449170"/>
                        <a:pt x="642483" y="1450989"/>
                        <a:pt x="641574" y="1451898"/>
                      </a:cubicBezTo>
                      <a:cubicBezTo>
                        <a:pt x="636572" y="1456900"/>
                        <a:pt x="629297" y="1461447"/>
                        <a:pt x="625205" y="1451898"/>
                      </a:cubicBezTo>
                      <a:cubicBezTo>
                        <a:pt x="622931" y="1446896"/>
                        <a:pt x="621112" y="1442804"/>
                        <a:pt x="636572" y="1431891"/>
                      </a:cubicBezTo>
                      <a:cubicBezTo>
                        <a:pt x="668855" y="1409611"/>
                        <a:pt x="731148" y="1292755"/>
                        <a:pt x="732058" y="1291391"/>
                      </a:cubicBezTo>
                      <a:cubicBezTo>
                        <a:pt x="742516" y="1268202"/>
                        <a:pt x="728875" y="1244103"/>
                        <a:pt x="734331" y="1220913"/>
                      </a:cubicBezTo>
                      <a:cubicBezTo>
                        <a:pt x="741606" y="1190449"/>
                        <a:pt x="760703" y="1164077"/>
                        <a:pt x="767524" y="1133612"/>
                      </a:cubicBezTo>
                      <a:cubicBezTo>
                        <a:pt x="768433" y="1130429"/>
                        <a:pt x="769343" y="1125882"/>
                        <a:pt x="769797" y="1122699"/>
                      </a:cubicBezTo>
                      <a:cubicBezTo>
                        <a:pt x="771161" y="1115879"/>
                        <a:pt x="778437" y="1081777"/>
                        <a:pt x="778437" y="1081777"/>
                      </a:cubicBezTo>
                      <a:cubicBezTo>
                        <a:pt x="779346" y="1079503"/>
                        <a:pt x="780710" y="1076775"/>
                        <a:pt x="788440" y="1066317"/>
                      </a:cubicBezTo>
                      <a:cubicBezTo>
                        <a:pt x="860736" y="967649"/>
                        <a:pt x="874377" y="957645"/>
                        <a:pt x="887563" y="947642"/>
                      </a:cubicBezTo>
                      <a:cubicBezTo>
                        <a:pt x="950766" y="899445"/>
                        <a:pt x="1059438" y="860341"/>
                        <a:pt x="1059892" y="860341"/>
                      </a:cubicBezTo>
                      <a:cubicBezTo>
                        <a:pt x="1063985" y="862160"/>
                        <a:pt x="1066258" y="866252"/>
                        <a:pt x="1068986" y="868980"/>
                      </a:cubicBezTo>
                      <a:cubicBezTo>
                        <a:pt x="1077171" y="864888"/>
                        <a:pt x="1077171" y="864888"/>
                        <a:pt x="1163108" y="813962"/>
                      </a:cubicBezTo>
                      <a:cubicBezTo>
                        <a:pt x="1159925" y="821692"/>
                        <a:pt x="1159925" y="821692"/>
                        <a:pt x="1142647" y="833059"/>
                      </a:cubicBezTo>
                      <a:cubicBezTo>
                        <a:pt x="1108090" y="855794"/>
                        <a:pt x="1017151" y="916723"/>
                        <a:pt x="1044887" y="946278"/>
                      </a:cubicBezTo>
                      <a:cubicBezTo>
                        <a:pt x="998963" y="1004479"/>
                        <a:pt x="998963" y="1004479"/>
                        <a:pt x="999418" y="1006298"/>
                      </a:cubicBezTo>
                      <a:cubicBezTo>
                        <a:pt x="999873" y="1006298"/>
                        <a:pt x="1059892" y="1010845"/>
                        <a:pt x="1056255" y="941276"/>
                      </a:cubicBezTo>
                      <a:cubicBezTo>
                        <a:pt x="1078989" y="923998"/>
                        <a:pt x="1080808" y="924453"/>
                        <a:pt x="1086265" y="925817"/>
                      </a:cubicBezTo>
                      <a:cubicBezTo>
                        <a:pt x="1086719" y="940822"/>
                        <a:pt x="1074443" y="954463"/>
                        <a:pt x="1081718" y="969922"/>
                      </a:cubicBezTo>
                      <a:cubicBezTo>
                        <a:pt x="1113546" y="973560"/>
                        <a:pt x="1153559" y="887623"/>
                        <a:pt x="1156742" y="876710"/>
                      </a:cubicBezTo>
                      <a:cubicBezTo>
                        <a:pt x="1162199" y="857158"/>
                        <a:pt x="1173566" y="823056"/>
                        <a:pt x="1189480" y="813507"/>
                      </a:cubicBezTo>
                      <a:cubicBezTo>
                        <a:pt x="1189480" y="818964"/>
                        <a:pt x="1189480" y="818964"/>
                        <a:pt x="1180841" y="853521"/>
                      </a:cubicBezTo>
                      <a:cubicBezTo>
                        <a:pt x="1201757" y="831695"/>
                        <a:pt x="1211305" y="823965"/>
                        <a:pt x="1231312" y="819873"/>
                      </a:cubicBezTo>
                      <a:cubicBezTo>
                        <a:pt x="1297243" y="805323"/>
                        <a:pt x="1397275" y="690740"/>
                        <a:pt x="1398185" y="689831"/>
                      </a:cubicBezTo>
                      <a:cubicBezTo>
                        <a:pt x="1399549" y="689831"/>
                        <a:pt x="1401368" y="689831"/>
                        <a:pt x="1402732" y="690285"/>
                      </a:cubicBezTo>
                      <a:cubicBezTo>
                        <a:pt x="1398640" y="720295"/>
                        <a:pt x="1373177" y="737119"/>
                        <a:pt x="1359081" y="760763"/>
                      </a:cubicBezTo>
                      <a:cubicBezTo>
                        <a:pt x="1392274" y="741666"/>
                        <a:pt x="1395457" y="739847"/>
                        <a:pt x="1401822" y="736209"/>
                      </a:cubicBezTo>
                      <a:cubicBezTo>
                        <a:pt x="1390455" y="781679"/>
                        <a:pt x="1343167" y="785771"/>
                        <a:pt x="1314976" y="812143"/>
                      </a:cubicBezTo>
                      <a:cubicBezTo>
                        <a:pt x="1238132" y="883985"/>
                        <a:pt x="1328162" y="844881"/>
                        <a:pt x="1366811" y="828512"/>
                      </a:cubicBezTo>
                      <a:cubicBezTo>
                        <a:pt x="1363173" y="833969"/>
                        <a:pt x="1357717" y="843972"/>
                        <a:pt x="1345895" y="854430"/>
                      </a:cubicBezTo>
                      <a:moveTo>
                        <a:pt x="1336801" y="601620"/>
                      </a:moveTo>
                      <a:cubicBezTo>
                        <a:pt x="1329981" y="606622"/>
                        <a:pt x="1319977" y="613897"/>
                        <a:pt x="1309974" y="618444"/>
                      </a:cubicBezTo>
                      <a:cubicBezTo>
                        <a:pt x="1301335" y="622081"/>
                        <a:pt x="1292241" y="622991"/>
                        <a:pt x="1283147" y="625719"/>
                      </a:cubicBezTo>
                      <a:cubicBezTo>
                        <a:pt x="1290877" y="618898"/>
                        <a:pt x="1294515" y="615261"/>
                        <a:pt x="1303608" y="607076"/>
                      </a:cubicBezTo>
                      <a:cubicBezTo>
                        <a:pt x="1306791" y="607531"/>
                        <a:pt x="1310883" y="607531"/>
                        <a:pt x="1322251" y="600711"/>
                      </a:cubicBezTo>
                      <a:cubicBezTo>
                        <a:pt x="1338620" y="591162"/>
                        <a:pt x="1353625" y="579340"/>
                        <a:pt x="1369084" y="568882"/>
                      </a:cubicBezTo>
                      <a:cubicBezTo>
                        <a:pt x="1364992" y="574793"/>
                        <a:pt x="1354989" y="587524"/>
                        <a:pt x="1336801" y="601620"/>
                      </a:cubicBezTo>
                      <a:moveTo>
                        <a:pt x="1310883" y="578431"/>
                      </a:moveTo>
                      <a:cubicBezTo>
                        <a:pt x="1310883" y="578431"/>
                        <a:pt x="1286330" y="592981"/>
                        <a:pt x="1280874" y="592526"/>
                      </a:cubicBezTo>
                      <a:cubicBezTo>
                        <a:pt x="1287239" y="551604"/>
                        <a:pt x="1319523" y="522503"/>
                        <a:pt x="1343621" y="503861"/>
                      </a:cubicBezTo>
                      <a:cubicBezTo>
                        <a:pt x="1336346" y="512045"/>
                        <a:pt x="1324979" y="524777"/>
                        <a:pt x="1322706" y="534325"/>
                      </a:cubicBezTo>
                      <a:cubicBezTo>
                        <a:pt x="1321342" y="539327"/>
                        <a:pt x="1322706" y="542510"/>
                        <a:pt x="1322706" y="542510"/>
                      </a:cubicBezTo>
                      <a:cubicBezTo>
                        <a:pt x="1324524" y="547511"/>
                        <a:pt x="1328617" y="551149"/>
                        <a:pt x="1331345" y="555696"/>
                      </a:cubicBezTo>
                      <a:cubicBezTo>
                        <a:pt x="1329071" y="560697"/>
                        <a:pt x="1313612" y="576612"/>
                        <a:pt x="1310883" y="578431"/>
                      </a:cubicBezTo>
                      <a:moveTo>
                        <a:pt x="1329526" y="491584"/>
                      </a:moveTo>
                      <a:cubicBezTo>
                        <a:pt x="1300880" y="504770"/>
                        <a:pt x="1300880" y="504770"/>
                        <a:pt x="1299516" y="504770"/>
                      </a:cubicBezTo>
                      <a:cubicBezTo>
                        <a:pt x="1299516" y="504770"/>
                        <a:pt x="1299516" y="504770"/>
                        <a:pt x="1299516" y="504770"/>
                      </a:cubicBezTo>
                      <a:cubicBezTo>
                        <a:pt x="1299516" y="503861"/>
                        <a:pt x="1299516" y="503861"/>
                        <a:pt x="1324070" y="478853"/>
                      </a:cubicBezTo>
                      <a:cubicBezTo>
                        <a:pt x="1330435" y="480217"/>
                        <a:pt x="1334073" y="481126"/>
                        <a:pt x="1340893" y="482490"/>
                      </a:cubicBezTo>
                      <a:cubicBezTo>
                        <a:pt x="1331345" y="490675"/>
                        <a:pt x="1331345" y="490675"/>
                        <a:pt x="1329526" y="491584"/>
                      </a:cubicBezTo>
                      <a:moveTo>
                        <a:pt x="1662817" y="433383"/>
                      </a:moveTo>
                      <a:cubicBezTo>
                        <a:pt x="1659634" y="435202"/>
                        <a:pt x="1656906" y="436566"/>
                        <a:pt x="1653723" y="438385"/>
                      </a:cubicBezTo>
                      <a:cubicBezTo>
                        <a:pt x="1657361" y="424289"/>
                        <a:pt x="1660089" y="415650"/>
                        <a:pt x="1662817" y="407920"/>
                      </a:cubicBezTo>
                      <a:cubicBezTo>
                        <a:pt x="1675548" y="402919"/>
                        <a:pt x="1688280" y="398372"/>
                        <a:pt x="1701011" y="393370"/>
                      </a:cubicBezTo>
                      <a:cubicBezTo>
                        <a:pt x="1696010" y="398372"/>
                        <a:pt x="1681459" y="413377"/>
                        <a:pt x="1666000" y="430655"/>
                      </a:cubicBezTo>
                      <a:cubicBezTo>
                        <a:pt x="1665090" y="431564"/>
                        <a:pt x="1663726" y="432928"/>
                        <a:pt x="1662817" y="433383"/>
                      </a:cubicBezTo>
                      <a:moveTo>
                        <a:pt x="1763304" y="469304"/>
                      </a:moveTo>
                      <a:cubicBezTo>
                        <a:pt x="1757393" y="467940"/>
                        <a:pt x="1757393" y="467940"/>
                        <a:pt x="1757393" y="467485"/>
                      </a:cubicBezTo>
                      <a:cubicBezTo>
                        <a:pt x="1756939" y="465212"/>
                        <a:pt x="1759667" y="461574"/>
                        <a:pt x="1764214" y="455663"/>
                      </a:cubicBezTo>
                      <a:cubicBezTo>
                        <a:pt x="1773762" y="442932"/>
                        <a:pt x="1783311" y="427472"/>
                        <a:pt x="1771034" y="423835"/>
                      </a:cubicBezTo>
                      <a:cubicBezTo>
                        <a:pt x="1766942" y="422470"/>
                        <a:pt x="1762395" y="424289"/>
                        <a:pt x="1758303" y="422925"/>
                      </a:cubicBezTo>
                      <a:cubicBezTo>
                        <a:pt x="1756939" y="422470"/>
                        <a:pt x="1755120" y="421106"/>
                        <a:pt x="1754665" y="417014"/>
                      </a:cubicBezTo>
                      <a:cubicBezTo>
                        <a:pt x="1754210" y="412922"/>
                        <a:pt x="1754210" y="412922"/>
                        <a:pt x="1756029" y="398372"/>
                      </a:cubicBezTo>
                      <a:cubicBezTo>
                        <a:pt x="1752392" y="400190"/>
                        <a:pt x="1751482" y="400645"/>
                        <a:pt x="1742843" y="404737"/>
                      </a:cubicBezTo>
                      <a:cubicBezTo>
                        <a:pt x="1767851" y="379275"/>
                        <a:pt x="1767851" y="379275"/>
                        <a:pt x="1791495" y="364724"/>
                      </a:cubicBezTo>
                      <a:cubicBezTo>
                        <a:pt x="1793769" y="371999"/>
                        <a:pt x="1793769" y="371999"/>
                        <a:pt x="1793769" y="372909"/>
                      </a:cubicBezTo>
                      <a:cubicBezTo>
                        <a:pt x="1793769" y="372909"/>
                        <a:pt x="1793769" y="375182"/>
                        <a:pt x="1791950" y="382457"/>
                      </a:cubicBezTo>
                      <a:cubicBezTo>
                        <a:pt x="1789222" y="391551"/>
                        <a:pt x="1787403" y="398372"/>
                        <a:pt x="1789677" y="402464"/>
                      </a:cubicBezTo>
                      <a:cubicBezTo>
                        <a:pt x="1791950" y="405647"/>
                        <a:pt x="1796497" y="406556"/>
                        <a:pt x="1797861" y="411103"/>
                      </a:cubicBezTo>
                      <a:cubicBezTo>
                        <a:pt x="1799225" y="415195"/>
                        <a:pt x="1797406" y="421106"/>
                        <a:pt x="1796497" y="424744"/>
                      </a:cubicBezTo>
                      <a:cubicBezTo>
                        <a:pt x="1790131" y="448388"/>
                        <a:pt x="1780128" y="456573"/>
                        <a:pt x="1763759" y="470213"/>
                      </a:cubicBezTo>
                      <a:cubicBezTo>
                        <a:pt x="1763759" y="469759"/>
                        <a:pt x="1763759" y="469304"/>
                        <a:pt x="1763304" y="469304"/>
                      </a:cubicBezTo>
                      <a:moveTo>
                        <a:pt x="2045215" y="262873"/>
                      </a:moveTo>
                      <a:cubicBezTo>
                        <a:pt x="2023389" y="270603"/>
                        <a:pt x="2023389" y="270603"/>
                        <a:pt x="2022025" y="269693"/>
                      </a:cubicBezTo>
                      <a:cubicBezTo>
                        <a:pt x="2020661" y="268329"/>
                        <a:pt x="2032938" y="256962"/>
                        <a:pt x="2033393" y="256962"/>
                      </a:cubicBezTo>
                      <a:cubicBezTo>
                        <a:pt x="2034302" y="256507"/>
                        <a:pt x="2035211" y="256052"/>
                        <a:pt x="2036121" y="255598"/>
                      </a:cubicBezTo>
                      <a:cubicBezTo>
                        <a:pt x="2038849" y="254234"/>
                        <a:pt x="2041577" y="253324"/>
                        <a:pt x="2043851" y="251960"/>
                      </a:cubicBezTo>
                      <a:cubicBezTo>
                        <a:pt x="2043851" y="251960"/>
                        <a:pt x="2044305" y="251960"/>
                        <a:pt x="2044305" y="252415"/>
                      </a:cubicBezTo>
                      <a:cubicBezTo>
                        <a:pt x="2044305" y="252415"/>
                        <a:pt x="2044760" y="252415"/>
                        <a:pt x="2044760" y="252870"/>
                      </a:cubicBezTo>
                      <a:cubicBezTo>
                        <a:pt x="2044760" y="252870"/>
                        <a:pt x="2045215" y="252870"/>
                        <a:pt x="2045215" y="253324"/>
                      </a:cubicBezTo>
                      <a:cubicBezTo>
                        <a:pt x="2045215" y="253324"/>
                        <a:pt x="2045669" y="253324"/>
                        <a:pt x="2045669" y="253779"/>
                      </a:cubicBezTo>
                      <a:cubicBezTo>
                        <a:pt x="2045669" y="253779"/>
                        <a:pt x="2046124" y="253779"/>
                        <a:pt x="2046124" y="254234"/>
                      </a:cubicBezTo>
                      <a:cubicBezTo>
                        <a:pt x="2046124" y="254234"/>
                        <a:pt x="2046579" y="254234"/>
                        <a:pt x="2046579" y="254688"/>
                      </a:cubicBezTo>
                      <a:cubicBezTo>
                        <a:pt x="2046579" y="254688"/>
                        <a:pt x="2047034" y="254688"/>
                        <a:pt x="2047034" y="255143"/>
                      </a:cubicBezTo>
                      <a:cubicBezTo>
                        <a:pt x="2047034" y="255143"/>
                        <a:pt x="2047488" y="255143"/>
                        <a:pt x="2047488" y="255598"/>
                      </a:cubicBezTo>
                      <a:cubicBezTo>
                        <a:pt x="2047488" y="255598"/>
                        <a:pt x="2047943" y="255598"/>
                        <a:pt x="2047943" y="256052"/>
                      </a:cubicBezTo>
                      <a:cubicBezTo>
                        <a:pt x="2047943" y="256507"/>
                        <a:pt x="2048398" y="256052"/>
                        <a:pt x="2048398" y="256507"/>
                      </a:cubicBezTo>
                      <a:cubicBezTo>
                        <a:pt x="2048398" y="256507"/>
                        <a:pt x="2048852" y="256507"/>
                        <a:pt x="2048852" y="256962"/>
                      </a:cubicBezTo>
                      <a:cubicBezTo>
                        <a:pt x="2048852" y="256962"/>
                        <a:pt x="2049307" y="256962"/>
                        <a:pt x="2049307" y="257416"/>
                      </a:cubicBezTo>
                      <a:cubicBezTo>
                        <a:pt x="2049307" y="257416"/>
                        <a:pt x="2049762" y="257416"/>
                        <a:pt x="2049762" y="257871"/>
                      </a:cubicBezTo>
                      <a:cubicBezTo>
                        <a:pt x="2049762" y="257871"/>
                        <a:pt x="2050216" y="257871"/>
                        <a:pt x="2050216" y="258326"/>
                      </a:cubicBezTo>
                      <a:cubicBezTo>
                        <a:pt x="2050216" y="258326"/>
                        <a:pt x="2050671" y="258326"/>
                        <a:pt x="2050671" y="258781"/>
                      </a:cubicBezTo>
                      <a:cubicBezTo>
                        <a:pt x="2050671" y="259235"/>
                        <a:pt x="2051126" y="258781"/>
                        <a:pt x="2051126" y="259235"/>
                      </a:cubicBezTo>
                      <a:cubicBezTo>
                        <a:pt x="2047034" y="262418"/>
                        <a:pt x="2047034" y="262418"/>
                        <a:pt x="2045215" y="262873"/>
                      </a:cubicBezTo>
                      <a:moveTo>
                        <a:pt x="2026572" y="298339"/>
                      </a:moveTo>
                      <a:cubicBezTo>
                        <a:pt x="2023844" y="299703"/>
                        <a:pt x="2021571" y="300612"/>
                        <a:pt x="2018842" y="301977"/>
                      </a:cubicBezTo>
                      <a:cubicBezTo>
                        <a:pt x="2037485" y="279242"/>
                        <a:pt x="2051580" y="264237"/>
                        <a:pt x="2051580" y="264237"/>
                      </a:cubicBezTo>
                      <a:cubicBezTo>
                        <a:pt x="2051580" y="264237"/>
                        <a:pt x="2067495" y="257416"/>
                        <a:pt x="2067495" y="260599"/>
                      </a:cubicBezTo>
                      <a:cubicBezTo>
                        <a:pt x="2067495" y="263782"/>
                        <a:pt x="2031574" y="296065"/>
                        <a:pt x="2026572" y="298339"/>
                      </a:cubicBezTo>
                      <a:moveTo>
                        <a:pt x="2502637" y="549785"/>
                      </a:moveTo>
                      <a:cubicBezTo>
                        <a:pt x="2504911" y="540691"/>
                        <a:pt x="2508093" y="528869"/>
                        <a:pt x="2510822" y="519775"/>
                      </a:cubicBezTo>
                      <a:cubicBezTo>
                        <a:pt x="2493998" y="513409"/>
                        <a:pt x="2469444" y="509317"/>
                        <a:pt x="2450802" y="508862"/>
                      </a:cubicBezTo>
                      <a:cubicBezTo>
                        <a:pt x="2451257" y="507953"/>
                        <a:pt x="2451711" y="507044"/>
                        <a:pt x="2452166" y="506134"/>
                      </a:cubicBezTo>
                      <a:cubicBezTo>
                        <a:pt x="2452621" y="505225"/>
                        <a:pt x="2453530" y="504315"/>
                        <a:pt x="2453985" y="503406"/>
                      </a:cubicBezTo>
                      <a:cubicBezTo>
                        <a:pt x="2454439" y="502497"/>
                        <a:pt x="2455349" y="501133"/>
                        <a:pt x="2455804" y="500223"/>
                      </a:cubicBezTo>
                      <a:cubicBezTo>
                        <a:pt x="2456713" y="498859"/>
                        <a:pt x="2457168" y="497950"/>
                        <a:pt x="2458077" y="496586"/>
                      </a:cubicBezTo>
                      <a:cubicBezTo>
                        <a:pt x="2458986" y="495222"/>
                        <a:pt x="2459896" y="493857"/>
                        <a:pt x="2460350" y="492948"/>
                      </a:cubicBezTo>
                      <a:cubicBezTo>
                        <a:pt x="2461260" y="491584"/>
                        <a:pt x="2462169" y="490220"/>
                        <a:pt x="2463079" y="488856"/>
                      </a:cubicBezTo>
                      <a:cubicBezTo>
                        <a:pt x="2463988" y="487492"/>
                        <a:pt x="2464897" y="485673"/>
                        <a:pt x="2465807" y="484309"/>
                      </a:cubicBezTo>
                      <a:cubicBezTo>
                        <a:pt x="2466716" y="482490"/>
                        <a:pt x="2468080" y="481126"/>
                        <a:pt x="2468990" y="479307"/>
                      </a:cubicBezTo>
                      <a:cubicBezTo>
                        <a:pt x="2461260" y="482490"/>
                        <a:pt x="2450802" y="487037"/>
                        <a:pt x="2442618" y="490675"/>
                      </a:cubicBezTo>
                      <a:cubicBezTo>
                        <a:pt x="2438980" y="473396"/>
                        <a:pt x="2438980" y="473396"/>
                        <a:pt x="2451257" y="401554"/>
                      </a:cubicBezTo>
                      <a:cubicBezTo>
                        <a:pt x="2414426" y="364724"/>
                        <a:pt x="2360773" y="376546"/>
                        <a:pt x="2318486" y="355630"/>
                      </a:cubicBezTo>
                      <a:cubicBezTo>
                        <a:pt x="2301662" y="361996"/>
                        <a:pt x="2279382" y="371090"/>
                        <a:pt x="2262559" y="377456"/>
                      </a:cubicBezTo>
                      <a:cubicBezTo>
                        <a:pt x="2257557" y="370181"/>
                        <a:pt x="2251191" y="360177"/>
                        <a:pt x="2246644" y="352902"/>
                      </a:cubicBezTo>
                      <a:cubicBezTo>
                        <a:pt x="2238005" y="356085"/>
                        <a:pt x="2226638" y="360177"/>
                        <a:pt x="2218453" y="363360"/>
                      </a:cubicBezTo>
                      <a:cubicBezTo>
                        <a:pt x="2212997" y="357449"/>
                        <a:pt x="2205267" y="349265"/>
                        <a:pt x="2199811" y="342899"/>
                      </a:cubicBezTo>
                      <a:cubicBezTo>
                        <a:pt x="2202994" y="313799"/>
                        <a:pt x="2205722" y="292883"/>
                        <a:pt x="2221636" y="229225"/>
                      </a:cubicBezTo>
                      <a:cubicBezTo>
                        <a:pt x="2212997" y="227861"/>
                        <a:pt x="2201175" y="226043"/>
                        <a:pt x="2192536" y="224678"/>
                      </a:cubicBezTo>
                      <a:cubicBezTo>
                        <a:pt x="2191172" y="214675"/>
                        <a:pt x="2192081" y="198761"/>
                        <a:pt x="2184806" y="191486"/>
                      </a:cubicBezTo>
                      <a:cubicBezTo>
                        <a:pt x="2141155" y="186029"/>
                        <a:pt x="2138427" y="187848"/>
                        <a:pt x="2073406" y="231044"/>
                      </a:cubicBezTo>
                      <a:cubicBezTo>
                        <a:pt x="2076134" y="227861"/>
                        <a:pt x="2076134" y="227861"/>
                        <a:pt x="2142519" y="174662"/>
                      </a:cubicBezTo>
                      <a:cubicBezTo>
                        <a:pt x="2087501" y="184211"/>
                        <a:pt x="2025208" y="195123"/>
                        <a:pt x="1922902" y="288336"/>
                      </a:cubicBezTo>
                      <a:cubicBezTo>
                        <a:pt x="1930632" y="291973"/>
                        <a:pt x="1940635" y="296975"/>
                        <a:pt x="1948365" y="300612"/>
                      </a:cubicBezTo>
                      <a:cubicBezTo>
                        <a:pt x="1917900" y="314708"/>
                        <a:pt x="1912444" y="316981"/>
                        <a:pt x="1855152" y="337443"/>
                      </a:cubicBezTo>
                      <a:cubicBezTo>
                        <a:pt x="1856517" y="327439"/>
                        <a:pt x="1858335" y="313799"/>
                        <a:pt x="1859245" y="303795"/>
                      </a:cubicBezTo>
                      <a:cubicBezTo>
                        <a:pt x="1908352" y="298794"/>
                        <a:pt x="1981557" y="229225"/>
                        <a:pt x="2046579" y="167842"/>
                      </a:cubicBezTo>
                      <a:cubicBezTo>
                        <a:pt x="2040213" y="169206"/>
                        <a:pt x="2040213" y="169206"/>
                        <a:pt x="1909261" y="235136"/>
                      </a:cubicBezTo>
                      <a:cubicBezTo>
                        <a:pt x="1908806" y="244230"/>
                        <a:pt x="1908352" y="256052"/>
                        <a:pt x="1908352" y="264692"/>
                      </a:cubicBezTo>
                      <a:cubicBezTo>
                        <a:pt x="1855152" y="307888"/>
                        <a:pt x="1724655" y="380184"/>
                        <a:pt x="1723291" y="381093"/>
                      </a:cubicBezTo>
                      <a:cubicBezTo>
                        <a:pt x="1761485" y="341080"/>
                        <a:pt x="1817868" y="320619"/>
                        <a:pt x="1845604" y="269239"/>
                      </a:cubicBezTo>
                      <a:cubicBezTo>
                        <a:pt x="1851060" y="262873"/>
                        <a:pt x="1858335" y="254688"/>
                        <a:pt x="1863792" y="248323"/>
                      </a:cubicBezTo>
                      <a:cubicBezTo>
                        <a:pt x="1842421" y="255143"/>
                        <a:pt x="1815139" y="268329"/>
                        <a:pt x="1795588" y="279696"/>
                      </a:cubicBezTo>
                      <a:cubicBezTo>
                        <a:pt x="1825143" y="247868"/>
                        <a:pt x="1825143" y="247868"/>
                        <a:pt x="1891983" y="210583"/>
                      </a:cubicBezTo>
                      <a:cubicBezTo>
                        <a:pt x="1873795" y="211492"/>
                        <a:pt x="1849242" y="217858"/>
                        <a:pt x="1833327" y="226497"/>
                      </a:cubicBezTo>
                      <a:cubicBezTo>
                        <a:pt x="1901077" y="171479"/>
                        <a:pt x="1920174" y="166478"/>
                        <a:pt x="1966098" y="154656"/>
                      </a:cubicBezTo>
                      <a:cubicBezTo>
                        <a:pt x="1958823" y="160112"/>
                        <a:pt x="1948820" y="167387"/>
                        <a:pt x="1941544" y="173298"/>
                      </a:cubicBezTo>
                      <a:cubicBezTo>
                        <a:pt x="1987469" y="178300"/>
                        <a:pt x="2024753" y="156020"/>
                        <a:pt x="2048398" y="136013"/>
                      </a:cubicBezTo>
                      <a:cubicBezTo>
                        <a:pt x="2039758" y="137377"/>
                        <a:pt x="2027936" y="138741"/>
                        <a:pt x="2019297" y="140105"/>
                      </a:cubicBezTo>
                      <a:cubicBezTo>
                        <a:pt x="2012931" y="134649"/>
                        <a:pt x="2004747" y="127374"/>
                        <a:pt x="1998836" y="121918"/>
                      </a:cubicBezTo>
                      <a:cubicBezTo>
                        <a:pt x="1932451" y="134194"/>
                        <a:pt x="1850606" y="150563"/>
                        <a:pt x="1708741" y="271057"/>
                      </a:cubicBezTo>
                      <a:cubicBezTo>
                        <a:pt x="1712833" y="278332"/>
                        <a:pt x="1718290" y="287881"/>
                        <a:pt x="1722382" y="295156"/>
                      </a:cubicBezTo>
                      <a:cubicBezTo>
                        <a:pt x="1730566" y="292883"/>
                        <a:pt x="1741934" y="290154"/>
                        <a:pt x="1750118" y="287881"/>
                      </a:cubicBezTo>
                      <a:cubicBezTo>
                        <a:pt x="1743752" y="293337"/>
                        <a:pt x="1734659" y="301067"/>
                        <a:pt x="1728293" y="306523"/>
                      </a:cubicBezTo>
                      <a:cubicBezTo>
                        <a:pt x="1736477" y="304705"/>
                        <a:pt x="1746935" y="301977"/>
                        <a:pt x="1755120" y="299703"/>
                      </a:cubicBezTo>
                      <a:cubicBezTo>
                        <a:pt x="1716471" y="352448"/>
                        <a:pt x="1525044" y="474760"/>
                        <a:pt x="1523226" y="476124"/>
                      </a:cubicBezTo>
                      <a:cubicBezTo>
                        <a:pt x="1561420" y="431110"/>
                        <a:pt x="1627351" y="422016"/>
                        <a:pt x="1660998" y="371090"/>
                      </a:cubicBezTo>
                      <a:cubicBezTo>
                        <a:pt x="1622349" y="374728"/>
                        <a:pt x="1622349" y="374728"/>
                        <a:pt x="1433651" y="491584"/>
                      </a:cubicBezTo>
                      <a:cubicBezTo>
                        <a:pt x="1451839" y="488401"/>
                        <a:pt x="1475938" y="482490"/>
                        <a:pt x="1493671" y="476124"/>
                      </a:cubicBezTo>
                      <a:cubicBezTo>
                        <a:pt x="1414099" y="535235"/>
                        <a:pt x="1414099" y="535235"/>
                        <a:pt x="1374995" y="536599"/>
                      </a:cubicBezTo>
                      <a:cubicBezTo>
                        <a:pt x="1379542" y="531597"/>
                        <a:pt x="1379542" y="531597"/>
                        <a:pt x="1667818" y="332896"/>
                      </a:cubicBezTo>
                      <a:cubicBezTo>
                        <a:pt x="1616438" y="334260"/>
                        <a:pt x="1616438" y="334260"/>
                        <a:pt x="1580517" y="352448"/>
                      </a:cubicBezTo>
                      <a:cubicBezTo>
                        <a:pt x="1648721" y="308797"/>
                        <a:pt x="1770579" y="205127"/>
                        <a:pt x="1771034" y="204672"/>
                      </a:cubicBezTo>
                      <a:cubicBezTo>
                        <a:pt x="1786039" y="195123"/>
                        <a:pt x="1805591" y="180573"/>
                        <a:pt x="1818322" y="168296"/>
                      </a:cubicBezTo>
                      <a:cubicBezTo>
                        <a:pt x="1671911" y="208764"/>
                        <a:pt x="1671911" y="208764"/>
                        <a:pt x="1415009" y="387459"/>
                      </a:cubicBezTo>
                      <a:cubicBezTo>
                        <a:pt x="1415918" y="386550"/>
                        <a:pt x="1521862" y="284243"/>
                        <a:pt x="1587792" y="247868"/>
                      </a:cubicBezTo>
                      <a:cubicBezTo>
                        <a:pt x="1590975" y="234682"/>
                        <a:pt x="1590975" y="234682"/>
                        <a:pt x="1977920" y="3697"/>
                      </a:cubicBezTo>
                      <a:cubicBezTo>
                        <a:pt x="1926540" y="-4033"/>
                        <a:pt x="1926540" y="-4033"/>
                        <a:pt x="1797861" y="48257"/>
                      </a:cubicBezTo>
                      <a:cubicBezTo>
                        <a:pt x="1805591" y="44165"/>
                        <a:pt x="1816049" y="39163"/>
                        <a:pt x="1823324" y="35071"/>
                      </a:cubicBezTo>
                      <a:cubicBezTo>
                        <a:pt x="1761031" y="52349"/>
                        <a:pt x="1615074" y="120554"/>
                        <a:pt x="1390910" y="259690"/>
                      </a:cubicBezTo>
                      <a:lnTo>
                        <a:pt x="1242679" y="361541"/>
                      </a:lnTo>
                      <a:lnTo>
                        <a:pt x="1242679" y="361541"/>
                      </a:lnTo>
                      <a:cubicBezTo>
                        <a:pt x="1235859" y="366543"/>
                        <a:pt x="1226765" y="372909"/>
                        <a:pt x="1220399" y="377910"/>
                      </a:cubicBezTo>
                      <a:cubicBezTo>
                        <a:pt x="1227674" y="372909"/>
                        <a:pt x="1237223" y="365634"/>
                        <a:pt x="1244498" y="360632"/>
                      </a:cubicBezTo>
                      <a:cubicBezTo>
                        <a:pt x="1138554" y="439749"/>
                        <a:pt x="980321" y="567518"/>
                        <a:pt x="828453" y="726661"/>
                      </a:cubicBezTo>
                      <a:cubicBezTo>
                        <a:pt x="833909" y="720750"/>
                        <a:pt x="841639" y="712565"/>
                        <a:pt x="847095" y="706654"/>
                      </a:cubicBezTo>
                      <a:cubicBezTo>
                        <a:pt x="825725" y="729389"/>
                        <a:pt x="797534" y="759854"/>
                        <a:pt x="776618" y="782588"/>
                      </a:cubicBezTo>
                      <a:lnTo>
                        <a:pt x="780255" y="778496"/>
                      </a:lnTo>
                      <a:cubicBezTo>
                        <a:pt x="786166" y="772130"/>
                        <a:pt x="794351" y="763036"/>
                        <a:pt x="800262" y="756671"/>
                      </a:cubicBezTo>
                      <a:cubicBezTo>
                        <a:pt x="727966" y="836697"/>
                        <a:pt x="715234" y="852611"/>
                        <a:pt x="643392" y="940822"/>
                      </a:cubicBezTo>
                      <a:cubicBezTo>
                        <a:pt x="470154" y="1179991"/>
                        <a:pt x="459696" y="1194086"/>
                        <a:pt x="371030" y="1353684"/>
                      </a:cubicBezTo>
                      <a:cubicBezTo>
                        <a:pt x="234622" y="1626955"/>
                        <a:pt x="229166" y="1637868"/>
                        <a:pt x="169601" y="1806105"/>
                      </a:cubicBezTo>
                      <a:cubicBezTo>
                        <a:pt x="78662" y="2103475"/>
                        <a:pt x="75025" y="2115297"/>
                        <a:pt x="44105" y="2291263"/>
                      </a:cubicBezTo>
                      <a:cubicBezTo>
                        <a:pt x="2728" y="2606366"/>
                        <a:pt x="909" y="2619098"/>
                        <a:pt x="0" y="2801430"/>
                      </a:cubicBezTo>
                      <a:lnTo>
                        <a:pt x="0" y="2843717"/>
                      </a:lnTo>
                      <a:lnTo>
                        <a:pt x="0" y="2844172"/>
                      </a:lnTo>
                      <a:cubicBezTo>
                        <a:pt x="2273" y="2984672"/>
                        <a:pt x="18188" y="3194286"/>
                        <a:pt x="79117" y="3397080"/>
                      </a:cubicBezTo>
                      <a:cubicBezTo>
                        <a:pt x="80481" y="3378892"/>
                        <a:pt x="81390" y="3354793"/>
                        <a:pt x="80481" y="3337060"/>
                      </a:cubicBezTo>
                      <a:cubicBezTo>
                        <a:pt x="177785" y="3771748"/>
                        <a:pt x="405133" y="4790263"/>
                        <a:pt x="1535048" y="5441385"/>
                      </a:cubicBezTo>
                      <a:lnTo>
                        <a:pt x="1564603" y="5458209"/>
                      </a:lnTo>
                      <a:lnTo>
                        <a:pt x="1561875" y="5456844"/>
                      </a:lnTo>
                      <a:cubicBezTo>
                        <a:pt x="1446382" y="5390004"/>
                        <a:pt x="1446382" y="5390004"/>
                        <a:pt x="1273599" y="5265418"/>
                      </a:cubicBezTo>
                      <a:cubicBezTo>
                        <a:pt x="1280874" y="5269510"/>
                        <a:pt x="1290877" y="5275421"/>
                        <a:pt x="1298607" y="5279514"/>
                      </a:cubicBezTo>
                      <a:cubicBezTo>
                        <a:pt x="1255411" y="5239955"/>
                        <a:pt x="1226765" y="5187210"/>
                        <a:pt x="1179022" y="5151290"/>
                      </a:cubicBezTo>
                      <a:cubicBezTo>
                        <a:pt x="1182660" y="5119916"/>
                        <a:pt x="1185388" y="5097181"/>
                        <a:pt x="1056255" y="4905755"/>
                      </a:cubicBezTo>
                      <a:cubicBezTo>
                        <a:pt x="1058528" y="4897116"/>
                        <a:pt x="1061711" y="4885294"/>
                        <a:pt x="1063985" y="4876655"/>
                      </a:cubicBezTo>
                      <a:cubicBezTo>
                        <a:pt x="1081263" y="4870289"/>
                        <a:pt x="1105816" y="4865287"/>
                        <a:pt x="1124004" y="4864833"/>
                      </a:cubicBezTo>
                      <a:cubicBezTo>
                        <a:pt x="1125368" y="4856648"/>
                        <a:pt x="1129006" y="4845735"/>
                        <a:pt x="1128096" y="4837096"/>
                      </a:cubicBezTo>
                      <a:cubicBezTo>
                        <a:pt x="1119003" y="4745702"/>
                        <a:pt x="1051253" y="4674770"/>
                        <a:pt x="1040340" y="4584286"/>
                      </a:cubicBezTo>
                      <a:cubicBezTo>
                        <a:pt x="1033520" y="4524267"/>
                        <a:pt x="1088993" y="4479252"/>
                        <a:pt x="1079444" y="4418778"/>
                      </a:cubicBezTo>
                      <a:cubicBezTo>
                        <a:pt x="1079444" y="4418323"/>
                        <a:pt x="1068986" y="4367852"/>
                        <a:pt x="1036248" y="4313288"/>
                      </a:cubicBezTo>
                      <a:cubicBezTo>
                        <a:pt x="957131" y="4181882"/>
                        <a:pt x="806628" y="4148689"/>
                        <a:pt x="694318" y="4062297"/>
                      </a:cubicBezTo>
                      <a:cubicBezTo>
                        <a:pt x="572915" y="3969085"/>
                        <a:pt x="631116" y="3740374"/>
                        <a:pt x="427867" y="3709000"/>
                      </a:cubicBezTo>
                      <a:cubicBezTo>
                        <a:pt x="328744" y="3551676"/>
                        <a:pt x="329199" y="3540763"/>
                        <a:pt x="330563" y="3454371"/>
                      </a:cubicBezTo>
                      <a:cubicBezTo>
                        <a:pt x="294187" y="3446641"/>
                        <a:pt x="173693" y="3408902"/>
                        <a:pt x="148685" y="3248395"/>
                      </a:cubicBezTo>
                      <a:cubicBezTo>
                        <a:pt x="114583" y="3273858"/>
                        <a:pt x="105489" y="3286589"/>
                        <a:pt x="101397" y="3336151"/>
                      </a:cubicBezTo>
                      <a:cubicBezTo>
                        <a:pt x="43196" y="3234754"/>
                        <a:pt x="43196" y="3234754"/>
                        <a:pt x="28646" y="2658656"/>
                      </a:cubicBezTo>
                      <a:cubicBezTo>
                        <a:pt x="18642" y="2672752"/>
                        <a:pt x="9094" y="2694577"/>
                        <a:pt x="7730" y="2711856"/>
                      </a:cubicBezTo>
                      <a:cubicBezTo>
                        <a:pt x="-5456" y="2626373"/>
                        <a:pt x="30465" y="2325365"/>
                        <a:pt x="62748" y="2252160"/>
                      </a:cubicBezTo>
                      <a:cubicBezTo>
                        <a:pt x="67295" y="2268984"/>
                        <a:pt x="69114" y="2292627"/>
                        <a:pt x="67749" y="2309906"/>
                      </a:cubicBezTo>
                      <a:cubicBezTo>
                        <a:pt x="75934" y="2308997"/>
                        <a:pt x="86847" y="2307633"/>
                        <a:pt x="95031" y="2306723"/>
                      </a:cubicBezTo>
                      <a:cubicBezTo>
                        <a:pt x="109127" y="2414486"/>
                        <a:pt x="80936" y="2520429"/>
                        <a:pt x="80936" y="2627737"/>
                      </a:cubicBezTo>
                      <a:cubicBezTo>
                        <a:pt x="105034" y="2587269"/>
                        <a:pt x="105034" y="2587269"/>
                        <a:pt x="113219" y="2529068"/>
                      </a:cubicBezTo>
                      <a:cubicBezTo>
                        <a:pt x="131407" y="2402209"/>
                        <a:pt x="131407" y="2402209"/>
                        <a:pt x="303281" y="2144397"/>
                      </a:cubicBezTo>
                      <a:cubicBezTo>
                        <a:pt x="341021" y="2087560"/>
                        <a:pt x="411498" y="1982071"/>
                        <a:pt x="533356" y="1949333"/>
                      </a:cubicBezTo>
                      <a:cubicBezTo>
                        <a:pt x="542450" y="1963884"/>
                        <a:pt x="546088" y="1988892"/>
                        <a:pt x="542905" y="2005715"/>
                      </a:cubicBezTo>
                      <a:cubicBezTo>
                        <a:pt x="684315" y="1994803"/>
                        <a:pt x="705685" y="1974796"/>
                        <a:pt x="728420" y="1900226"/>
                      </a:cubicBezTo>
                      <a:cubicBezTo>
                        <a:pt x="681132" y="1883858"/>
                        <a:pt x="679313" y="1877946"/>
                        <a:pt x="670219" y="1842935"/>
                      </a:cubicBezTo>
                      <a:cubicBezTo>
                        <a:pt x="706595" y="1785189"/>
                        <a:pt x="706595" y="1785189"/>
                        <a:pt x="718872" y="1711528"/>
                      </a:cubicBezTo>
                      <a:cubicBezTo>
                        <a:pt x="743880" y="1743357"/>
                        <a:pt x="732058" y="1782461"/>
                        <a:pt x="740242" y="1817472"/>
                      </a:cubicBezTo>
                      <a:cubicBezTo>
                        <a:pt x="844367" y="1756543"/>
                        <a:pt x="844367" y="1756543"/>
                        <a:pt x="865738" y="1750632"/>
                      </a:cubicBezTo>
                      <a:cubicBezTo>
                        <a:pt x="844822" y="1809288"/>
                        <a:pt x="768888" y="1827475"/>
                        <a:pt x="758885" y="1894770"/>
                      </a:cubicBezTo>
                      <a:cubicBezTo>
                        <a:pt x="797988" y="1918869"/>
                        <a:pt x="811174" y="1979798"/>
                        <a:pt x="871194" y="1974342"/>
                      </a:cubicBezTo>
                      <a:cubicBezTo>
                        <a:pt x="891201" y="1932510"/>
                        <a:pt x="892565" y="1923871"/>
                        <a:pt x="900295" y="1854302"/>
                      </a:cubicBezTo>
                      <a:cubicBezTo>
                        <a:pt x="893929" y="1847937"/>
                        <a:pt x="885290" y="1839752"/>
                        <a:pt x="879379" y="1833841"/>
                      </a:cubicBezTo>
                      <a:cubicBezTo>
                        <a:pt x="947583" y="1639232"/>
                        <a:pt x="1064439" y="1463720"/>
                        <a:pt x="1105362" y="1258198"/>
                      </a:cubicBezTo>
                      <a:cubicBezTo>
                        <a:pt x="1079444" y="1259562"/>
                        <a:pt x="1079444" y="1259562"/>
                        <a:pt x="1021698" y="1296847"/>
                      </a:cubicBezTo>
                      <a:cubicBezTo>
                        <a:pt x="1014423" y="1293210"/>
                        <a:pt x="1004420" y="1288208"/>
                        <a:pt x="996690" y="1284571"/>
                      </a:cubicBezTo>
                      <a:cubicBezTo>
                        <a:pt x="1001691" y="1268656"/>
                        <a:pt x="1014423" y="1249104"/>
                        <a:pt x="1025790" y="1236828"/>
                      </a:cubicBezTo>
                      <a:cubicBezTo>
                        <a:pt x="1033975" y="1238192"/>
                        <a:pt x="1044887" y="1240011"/>
                        <a:pt x="1053527" y="1241375"/>
                      </a:cubicBezTo>
                      <a:cubicBezTo>
                        <a:pt x="1095813" y="1184538"/>
                        <a:pt x="1087629" y="1113151"/>
                        <a:pt x="1108999" y="1050403"/>
                      </a:cubicBezTo>
                      <a:cubicBezTo>
                        <a:pt x="1101724" y="1045856"/>
                        <a:pt x="1092630" y="1040400"/>
                        <a:pt x="1085355" y="1035853"/>
                      </a:cubicBezTo>
                      <a:cubicBezTo>
                        <a:pt x="1114001" y="994021"/>
                        <a:pt x="1116274" y="993566"/>
                        <a:pt x="1152650" y="985382"/>
                      </a:cubicBezTo>
                      <a:cubicBezTo>
                        <a:pt x="1162653" y="1057678"/>
                        <a:pt x="1113546" y="1117698"/>
                        <a:pt x="1110818" y="1187266"/>
                      </a:cubicBezTo>
                      <a:cubicBezTo>
                        <a:pt x="1198119" y="1173625"/>
                        <a:pt x="1248136" y="1082232"/>
                        <a:pt x="1295879" y="994021"/>
                      </a:cubicBezTo>
                      <a:cubicBezTo>
                        <a:pt x="1296788" y="1012209"/>
                        <a:pt x="1292696" y="1036762"/>
                        <a:pt x="1285875" y="1053586"/>
                      </a:cubicBezTo>
                      <a:cubicBezTo>
                        <a:pt x="1356353" y="1060861"/>
                        <a:pt x="1416373" y="982654"/>
                        <a:pt x="1419101" y="979471"/>
                      </a:cubicBezTo>
                      <a:cubicBezTo>
                        <a:pt x="1418646" y="978561"/>
                        <a:pt x="1419101" y="848974"/>
                        <a:pt x="1649176" y="556605"/>
                      </a:cubicBezTo>
                      <a:cubicBezTo>
                        <a:pt x="1632807" y="502042"/>
                        <a:pt x="1632807" y="502042"/>
                        <a:pt x="1645084" y="477034"/>
                      </a:cubicBezTo>
                      <a:cubicBezTo>
                        <a:pt x="1554145" y="489765"/>
                        <a:pt x="1503219" y="527050"/>
                        <a:pt x="1415918" y="602529"/>
                      </a:cubicBezTo>
                      <a:cubicBezTo>
                        <a:pt x="1414099" y="640269"/>
                        <a:pt x="1413644" y="645271"/>
                        <a:pt x="1305882" y="704835"/>
                      </a:cubicBezTo>
                      <a:cubicBezTo>
                        <a:pt x="1421829" y="570246"/>
                        <a:pt x="1421829" y="570246"/>
                        <a:pt x="1657815" y="447024"/>
                      </a:cubicBezTo>
                      <a:cubicBezTo>
                        <a:pt x="1660543" y="464302"/>
                        <a:pt x="1663726" y="487037"/>
                        <a:pt x="1665545" y="504315"/>
                      </a:cubicBezTo>
                      <a:cubicBezTo>
                        <a:pt x="1716016" y="520684"/>
                        <a:pt x="1796952" y="465666"/>
                        <a:pt x="1829235" y="441568"/>
                      </a:cubicBezTo>
                      <a:cubicBezTo>
                        <a:pt x="1835601" y="436566"/>
                        <a:pt x="2158888" y="336988"/>
                        <a:pt x="2160707" y="336988"/>
                      </a:cubicBezTo>
                      <a:cubicBezTo>
                        <a:pt x="1811047" y="531142"/>
                        <a:pt x="1811047" y="531142"/>
                        <a:pt x="1800134" y="558424"/>
                      </a:cubicBezTo>
                      <a:cubicBezTo>
                        <a:pt x="1808319" y="560697"/>
                        <a:pt x="1819232" y="563880"/>
                        <a:pt x="1826961" y="565699"/>
                      </a:cubicBezTo>
                      <a:cubicBezTo>
                        <a:pt x="1831508" y="574338"/>
                        <a:pt x="1837874" y="585706"/>
                        <a:pt x="1842421" y="594345"/>
                      </a:cubicBezTo>
                      <a:cubicBezTo>
                        <a:pt x="1770579" y="727570"/>
                        <a:pt x="1618257" y="797593"/>
                        <a:pt x="1565058" y="946278"/>
                      </a:cubicBezTo>
                      <a:cubicBezTo>
                        <a:pt x="1573242" y="948552"/>
                        <a:pt x="1584155" y="951734"/>
                        <a:pt x="1591885" y="954008"/>
                      </a:cubicBezTo>
                      <a:cubicBezTo>
                        <a:pt x="1328162" y="1379602"/>
                        <a:pt x="1328162" y="1379602"/>
                        <a:pt x="1326798" y="1386422"/>
                      </a:cubicBezTo>
                      <a:cubicBezTo>
                        <a:pt x="1352261" y="1410976"/>
                        <a:pt x="1352261" y="1410976"/>
                        <a:pt x="1356808" y="1469631"/>
                      </a:cubicBezTo>
                      <a:cubicBezTo>
                        <a:pt x="1365901" y="1470995"/>
                        <a:pt x="1378633" y="1473269"/>
                        <a:pt x="1387727" y="1474633"/>
                      </a:cubicBezTo>
                      <a:cubicBezTo>
                        <a:pt x="1605525" y="1270930"/>
                        <a:pt x="1605525" y="1270930"/>
                        <a:pt x="1822869" y="1163167"/>
                      </a:cubicBezTo>
                      <a:cubicBezTo>
                        <a:pt x="2240733" y="955827"/>
                        <a:pt x="2240733" y="955827"/>
                        <a:pt x="2258466" y="811689"/>
                      </a:cubicBezTo>
                      <a:cubicBezTo>
                        <a:pt x="2373049" y="755307"/>
                        <a:pt x="2385781" y="604348"/>
                        <a:pt x="2502637" y="54978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9" name="Graphic 5">
                  <a:extLst>
                    <a:ext uri="{FF2B5EF4-FFF2-40B4-BE49-F238E27FC236}">
                      <a16:creationId xmlns:a16="http://schemas.microsoft.com/office/drawing/2014/main" id="{DAA8A018-02B3-42CD-80F2-263B78829E49}"/>
                    </a:ext>
                  </a:extLst>
                </p:cNvPr>
                <p:cNvSpPr/>
                <p:nvPr/>
              </p:nvSpPr>
              <p:spPr>
                <a:xfrm>
                  <a:off x="10700079" y="4846340"/>
                  <a:ext cx="833909" cy="1021697"/>
                </a:xfrm>
                <a:custGeom>
                  <a:avLst/>
                  <a:gdLst>
                    <a:gd name="connsiteX0" fmla="*/ 764341 w 833909"/>
                    <a:gd name="connsiteY0" fmla="*/ 131861 h 1021697"/>
                    <a:gd name="connsiteX1" fmla="*/ 487887 w 833909"/>
                    <a:gd name="connsiteY1" fmla="*/ 541996 h 1021697"/>
                    <a:gd name="connsiteX2" fmla="*/ 144138 w 833909"/>
                    <a:gd name="connsiteY2" fmla="*/ 905751 h 1021697"/>
                    <a:gd name="connsiteX3" fmla="*/ 72751 w 833909"/>
                    <a:gd name="connsiteY3" fmla="*/ 967589 h 1021697"/>
                    <a:gd name="connsiteX4" fmla="*/ 0 w 833909"/>
                    <a:gd name="connsiteY4" fmla="*/ 1021698 h 1021697"/>
                    <a:gd name="connsiteX5" fmla="*/ 75479 w 833909"/>
                    <a:gd name="connsiteY5" fmla="*/ 951675 h 1021697"/>
                    <a:gd name="connsiteX6" fmla="*/ 163690 w 833909"/>
                    <a:gd name="connsiteY6" fmla="*/ 868466 h 1021697"/>
                    <a:gd name="connsiteX7" fmla="*/ 350115 w 833909"/>
                    <a:gd name="connsiteY7" fmla="*/ 658852 h 1021697"/>
                    <a:gd name="connsiteX8" fmla="*/ 567913 w 833909"/>
                    <a:gd name="connsiteY8" fmla="*/ 420137 h 1021697"/>
                    <a:gd name="connsiteX9" fmla="*/ 760249 w 833909"/>
                    <a:gd name="connsiteY9" fmla="*/ 134135 h 1021697"/>
                    <a:gd name="connsiteX10" fmla="*/ 734786 w 833909"/>
                    <a:gd name="connsiteY10" fmla="*/ 182787 h 1021697"/>
                    <a:gd name="connsiteX11" fmla="*/ 833909 w 833909"/>
                    <a:gd name="connsiteY11" fmla="*/ 0 h 1021697"/>
                    <a:gd name="connsiteX12" fmla="*/ 764341 w 833909"/>
                    <a:gd name="connsiteY12" fmla="*/ 131861 h 10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3909" h="1021697">
                      <a:moveTo>
                        <a:pt x="764341" y="131861"/>
                      </a:moveTo>
                      <a:cubicBezTo>
                        <a:pt x="607017" y="389218"/>
                        <a:pt x="600651" y="399221"/>
                        <a:pt x="487887" y="541996"/>
                      </a:cubicBezTo>
                      <a:cubicBezTo>
                        <a:pt x="301917" y="757521"/>
                        <a:pt x="286912" y="775253"/>
                        <a:pt x="144138" y="905751"/>
                      </a:cubicBezTo>
                      <a:lnTo>
                        <a:pt x="72751" y="967589"/>
                      </a:lnTo>
                      <a:cubicBezTo>
                        <a:pt x="62748" y="975774"/>
                        <a:pt x="0" y="1021698"/>
                        <a:pt x="0" y="1021698"/>
                      </a:cubicBezTo>
                      <a:cubicBezTo>
                        <a:pt x="2728" y="1013513"/>
                        <a:pt x="2728" y="1013513"/>
                        <a:pt x="75479" y="951675"/>
                      </a:cubicBezTo>
                      <a:cubicBezTo>
                        <a:pt x="85483" y="943490"/>
                        <a:pt x="85483" y="943490"/>
                        <a:pt x="163690" y="868466"/>
                      </a:cubicBezTo>
                      <a:cubicBezTo>
                        <a:pt x="198702" y="835273"/>
                        <a:pt x="238714" y="789349"/>
                        <a:pt x="350115" y="658852"/>
                      </a:cubicBezTo>
                      <a:cubicBezTo>
                        <a:pt x="420138" y="577007"/>
                        <a:pt x="501073" y="505165"/>
                        <a:pt x="567913" y="420137"/>
                      </a:cubicBezTo>
                      <a:cubicBezTo>
                        <a:pt x="616565" y="357844"/>
                        <a:pt x="616565" y="357844"/>
                        <a:pt x="760249" y="134135"/>
                      </a:cubicBezTo>
                      <a:cubicBezTo>
                        <a:pt x="757976" y="140955"/>
                        <a:pt x="757976" y="140955"/>
                        <a:pt x="734786" y="182787"/>
                      </a:cubicBezTo>
                      <a:cubicBezTo>
                        <a:pt x="749791" y="157779"/>
                        <a:pt x="788895" y="90029"/>
                        <a:pt x="833909" y="0"/>
                      </a:cubicBezTo>
                      <a:lnTo>
                        <a:pt x="764341" y="131861"/>
                      </a:ln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0" name="Graphic 5">
                  <a:extLst>
                    <a:ext uri="{FF2B5EF4-FFF2-40B4-BE49-F238E27FC236}">
                      <a16:creationId xmlns:a16="http://schemas.microsoft.com/office/drawing/2014/main" id="{8896A7E2-A710-4261-A20F-9D53C4FCE44C}"/>
                    </a:ext>
                  </a:extLst>
                </p:cNvPr>
                <p:cNvSpPr/>
                <p:nvPr/>
              </p:nvSpPr>
              <p:spPr>
                <a:xfrm>
                  <a:off x="11486612" y="3540458"/>
                  <a:ext cx="302176" cy="1152195"/>
                </a:xfrm>
                <a:custGeom>
                  <a:avLst/>
                  <a:gdLst>
                    <a:gd name="connsiteX0" fmla="*/ 285637 w 302176"/>
                    <a:gd name="connsiteY0" fmla="*/ 406951 h 1152195"/>
                    <a:gd name="connsiteX1" fmla="*/ 274269 w 302176"/>
                    <a:gd name="connsiteY1" fmla="*/ 451511 h 1152195"/>
                    <a:gd name="connsiteX2" fmla="*/ 272905 w 302176"/>
                    <a:gd name="connsiteY2" fmla="*/ 439234 h 1152195"/>
                    <a:gd name="connsiteX3" fmla="*/ 272450 w 302176"/>
                    <a:gd name="connsiteY3" fmla="*/ 437416 h 1152195"/>
                    <a:gd name="connsiteX4" fmla="*/ 273360 w 302176"/>
                    <a:gd name="connsiteY4" fmla="*/ 434233 h 1152195"/>
                    <a:gd name="connsiteX5" fmla="*/ 284727 w 302176"/>
                    <a:gd name="connsiteY5" fmla="*/ 389673 h 1152195"/>
                    <a:gd name="connsiteX6" fmla="*/ 285637 w 302176"/>
                    <a:gd name="connsiteY6" fmla="*/ 406951 h 1152195"/>
                    <a:gd name="connsiteX7" fmla="*/ 292912 w 302176"/>
                    <a:gd name="connsiteY7" fmla="*/ 472882 h 1152195"/>
                    <a:gd name="connsiteX8" fmla="*/ 285182 w 302176"/>
                    <a:gd name="connsiteY8" fmla="*/ 176876 h 1152195"/>
                    <a:gd name="connsiteX9" fmla="*/ 273360 w 302176"/>
                    <a:gd name="connsiteY9" fmla="*/ 185970 h 1152195"/>
                    <a:gd name="connsiteX10" fmla="*/ 267449 w 302176"/>
                    <a:gd name="connsiteY10" fmla="*/ 125041 h 1152195"/>
                    <a:gd name="connsiteX11" fmla="*/ 254717 w 302176"/>
                    <a:gd name="connsiteY11" fmla="*/ 0 h 1152195"/>
                    <a:gd name="connsiteX12" fmla="*/ 248807 w 302176"/>
                    <a:gd name="connsiteY12" fmla="*/ 2273 h 1152195"/>
                    <a:gd name="connsiteX13" fmla="*/ 252898 w 302176"/>
                    <a:gd name="connsiteY13" fmla="*/ 322833 h 1152195"/>
                    <a:gd name="connsiteX14" fmla="*/ 258810 w 302176"/>
                    <a:gd name="connsiteY14" fmla="*/ 321469 h 1152195"/>
                    <a:gd name="connsiteX15" fmla="*/ 213795 w 302176"/>
                    <a:gd name="connsiteY15" fmla="*/ 663853 h 1152195"/>
                    <a:gd name="connsiteX16" fmla="*/ 197426 w 302176"/>
                    <a:gd name="connsiteY16" fmla="*/ 598832 h 1152195"/>
                    <a:gd name="connsiteX17" fmla="*/ 191060 w 302176"/>
                    <a:gd name="connsiteY17" fmla="*/ 598377 h 1152195"/>
                    <a:gd name="connsiteX18" fmla="*/ 108760 w 302176"/>
                    <a:gd name="connsiteY18" fmla="*/ 828453 h 1152195"/>
                    <a:gd name="connsiteX19" fmla="*/ 29644 w 302176"/>
                    <a:gd name="connsiteY19" fmla="*/ 963952 h 1152195"/>
                    <a:gd name="connsiteX20" fmla="*/ 25551 w 302176"/>
                    <a:gd name="connsiteY20" fmla="*/ 975319 h 1152195"/>
                    <a:gd name="connsiteX21" fmla="*/ 88 w 302176"/>
                    <a:gd name="connsiteY21" fmla="*/ 1139009 h 1152195"/>
                    <a:gd name="connsiteX22" fmla="*/ 31917 w 302176"/>
                    <a:gd name="connsiteY22" fmla="*/ 1132188 h 1152195"/>
                    <a:gd name="connsiteX23" fmla="*/ 40102 w 302176"/>
                    <a:gd name="connsiteY23" fmla="*/ 1149922 h 1152195"/>
                    <a:gd name="connsiteX24" fmla="*/ 46468 w 302176"/>
                    <a:gd name="connsiteY24" fmla="*/ 1152195 h 1152195"/>
                    <a:gd name="connsiteX25" fmla="*/ 164233 w 302176"/>
                    <a:gd name="connsiteY25" fmla="*/ 876650 h 1152195"/>
                    <a:gd name="connsiteX26" fmla="*/ 206974 w 302176"/>
                    <a:gd name="connsiteY26" fmla="*/ 689771 h 1152195"/>
                    <a:gd name="connsiteX27" fmla="*/ 260174 w 302176"/>
                    <a:gd name="connsiteY27" fmla="*/ 531992 h 1152195"/>
                    <a:gd name="connsiteX28" fmla="*/ 264266 w 302176"/>
                    <a:gd name="connsiteY28" fmla="*/ 592012 h 1152195"/>
                    <a:gd name="connsiteX29" fmla="*/ 269722 w 302176"/>
                    <a:gd name="connsiteY29" fmla="*/ 589738 h 1152195"/>
                    <a:gd name="connsiteX30" fmla="*/ 292912 w 302176"/>
                    <a:gd name="connsiteY30" fmla="*/ 472882 h 115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2176" h="1152195">
                      <a:moveTo>
                        <a:pt x="285637" y="406951"/>
                      </a:moveTo>
                      <a:cubicBezTo>
                        <a:pt x="284727" y="411498"/>
                        <a:pt x="281090" y="426503"/>
                        <a:pt x="274269" y="451511"/>
                      </a:cubicBezTo>
                      <a:cubicBezTo>
                        <a:pt x="273815" y="447419"/>
                        <a:pt x="273360" y="443327"/>
                        <a:pt x="272905" y="439234"/>
                      </a:cubicBezTo>
                      <a:cubicBezTo>
                        <a:pt x="272905" y="438780"/>
                        <a:pt x="272450" y="437870"/>
                        <a:pt x="272450" y="437416"/>
                      </a:cubicBezTo>
                      <a:cubicBezTo>
                        <a:pt x="272450" y="436506"/>
                        <a:pt x="272905" y="435142"/>
                        <a:pt x="273360" y="434233"/>
                      </a:cubicBezTo>
                      <a:cubicBezTo>
                        <a:pt x="276088" y="424684"/>
                        <a:pt x="280180" y="409225"/>
                        <a:pt x="284727" y="389673"/>
                      </a:cubicBezTo>
                      <a:cubicBezTo>
                        <a:pt x="286091" y="405587"/>
                        <a:pt x="286091" y="405587"/>
                        <a:pt x="285637" y="406951"/>
                      </a:cubicBezTo>
                      <a:moveTo>
                        <a:pt x="292912" y="472882"/>
                      </a:moveTo>
                      <a:cubicBezTo>
                        <a:pt x="293366" y="470608"/>
                        <a:pt x="317920" y="245989"/>
                        <a:pt x="285182" y="176876"/>
                      </a:cubicBezTo>
                      <a:cubicBezTo>
                        <a:pt x="281090" y="178695"/>
                        <a:pt x="276543" y="182787"/>
                        <a:pt x="273360" y="185970"/>
                      </a:cubicBezTo>
                      <a:cubicBezTo>
                        <a:pt x="267449" y="180514"/>
                        <a:pt x="265175" y="178695"/>
                        <a:pt x="267449" y="125041"/>
                      </a:cubicBezTo>
                      <a:cubicBezTo>
                        <a:pt x="267903" y="108672"/>
                        <a:pt x="270632" y="24554"/>
                        <a:pt x="254717" y="0"/>
                      </a:cubicBezTo>
                      <a:cubicBezTo>
                        <a:pt x="252898" y="455"/>
                        <a:pt x="250625" y="1364"/>
                        <a:pt x="248807" y="2273"/>
                      </a:cubicBezTo>
                      <a:cubicBezTo>
                        <a:pt x="214249" y="77753"/>
                        <a:pt x="251989" y="321014"/>
                        <a:pt x="252898" y="322833"/>
                      </a:cubicBezTo>
                      <a:cubicBezTo>
                        <a:pt x="254717" y="322378"/>
                        <a:pt x="256991" y="321923"/>
                        <a:pt x="258810" y="321469"/>
                      </a:cubicBezTo>
                      <a:cubicBezTo>
                        <a:pt x="296549" y="386035"/>
                        <a:pt x="218796" y="653850"/>
                        <a:pt x="213795" y="663853"/>
                      </a:cubicBezTo>
                      <a:cubicBezTo>
                        <a:pt x="197426" y="644756"/>
                        <a:pt x="203337" y="620203"/>
                        <a:pt x="197426" y="598832"/>
                      </a:cubicBezTo>
                      <a:cubicBezTo>
                        <a:pt x="195607" y="598832"/>
                        <a:pt x="192879" y="598377"/>
                        <a:pt x="191060" y="598377"/>
                      </a:cubicBezTo>
                      <a:cubicBezTo>
                        <a:pt x="150138" y="670219"/>
                        <a:pt x="142408" y="753883"/>
                        <a:pt x="108760" y="828453"/>
                      </a:cubicBezTo>
                      <a:cubicBezTo>
                        <a:pt x="87390" y="876650"/>
                        <a:pt x="51015" y="915754"/>
                        <a:pt x="29644" y="963952"/>
                      </a:cubicBezTo>
                      <a:cubicBezTo>
                        <a:pt x="28280" y="967135"/>
                        <a:pt x="26916" y="972136"/>
                        <a:pt x="25551" y="975319"/>
                      </a:cubicBezTo>
                      <a:cubicBezTo>
                        <a:pt x="25097" y="976228"/>
                        <a:pt x="-1730" y="1124459"/>
                        <a:pt x="88" y="1139009"/>
                      </a:cubicBezTo>
                      <a:cubicBezTo>
                        <a:pt x="10547" y="1142646"/>
                        <a:pt x="10547" y="1142646"/>
                        <a:pt x="31917" y="1132188"/>
                      </a:cubicBezTo>
                      <a:cubicBezTo>
                        <a:pt x="39192" y="1136735"/>
                        <a:pt x="39192" y="1136735"/>
                        <a:pt x="40102" y="1149922"/>
                      </a:cubicBezTo>
                      <a:cubicBezTo>
                        <a:pt x="41921" y="1150376"/>
                        <a:pt x="44649" y="1151286"/>
                        <a:pt x="46468" y="1152195"/>
                      </a:cubicBezTo>
                      <a:cubicBezTo>
                        <a:pt x="62836" y="1133098"/>
                        <a:pt x="163324" y="878924"/>
                        <a:pt x="164233" y="876650"/>
                      </a:cubicBezTo>
                      <a:cubicBezTo>
                        <a:pt x="185149" y="815721"/>
                        <a:pt x="173782" y="747972"/>
                        <a:pt x="206974" y="689771"/>
                      </a:cubicBezTo>
                      <a:cubicBezTo>
                        <a:pt x="218342" y="670219"/>
                        <a:pt x="236984" y="637481"/>
                        <a:pt x="260174" y="531992"/>
                      </a:cubicBezTo>
                      <a:cubicBezTo>
                        <a:pt x="258810" y="578826"/>
                        <a:pt x="259719" y="581099"/>
                        <a:pt x="264266" y="592012"/>
                      </a:cubicBezTo>
                      <a:cubicBezTo>
                        <a:pt x="266085" y="591557"/>
                        <a:pt x="268358" y="590648"/>
                        <a:pt x="269722" y="589738"/>
                      </a:cubicBezTo>
                      <a:cubicBezTo>
                        <a:pt x="283818" y="526536"/>
                        <a:pt x="288365" y="505165"/>
                        <a:pt x="292912" y="472882"/>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1" name="Graphic 5">
                  <a:extLst>
                    <a:ext uri="{FF2B5EF4-FFF2-40B4-BE49-F238E27FC236}">
                      <a16:creationId xmlns:a16="http://schemas.microsoft.com/office/drawing/2014/main" id="{7160EFD7-814F-4785-BCE5-B2B01D504F7C}"/>
                    </a:ext>
                  </a:extLst>
                </p:cNvPr>
                <p:cNvSpPr/>
                <p:nvPr/>
              </p:nvSpPr>
              <p:spPr>
                <a:xfrm>
                  <a:off x="11670851" y="4314348"/>
                  <a:ext cx="68204" cy="212796"/>
                </a:xfrm>
                <a:custGeom>
                  <a:avLst/>
                  <a:gdLst>
                    <a:gd name="connsiteX0" fmla="*/ 0 w 68204"/>
                    <a:gd name="connsiteY0" fmla="*/ 212797 h 212796"/>
                    <a:gd name="connsiteX1" fmla="*/ 37740 w 68204"/>
                    <a:gd name="connsiteY1" fmla="*/ 95031 h 212796"/>
                    <a:gd name="connsiteX2" fmla="*/ 62748 w 68204"/>
                    <a:gd name="connsiteY2" fmla="*/ 7730 h 212796"/>
                    <a:gd name="connsiteX3" fmla="*/ 61838 w 68204"/>
                    <a:gd name="connsiteY3" fmla="*/ 15914 h 212796"/>
                    <a:gd name="connsiteX4" fmla="*/ 68204 w 68204"/>
                    <a:gd name="connsiteY4" fmla="*/ 0 h 212796"/>
                    <a:gd name="connsiteX5" fmla="*/ 67295 w 68204"/>
                    <a:gd name="connsiteY5" fmla="*/ 4092 h 212796"/>
                    <a:gd name="connsiteX6" fmla="*/ 0 w 68204"/>
                    <a:gd name="connsiteY6" fmla="*/ 212797 h 212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04" h="212796">
                      <a:moveTo>
                        <a:pt x="0" y="212797"/>
                      </a:moveTo>
                      <a:cubicBezTo>
                        <a:pt x="14551" y="172784"/>
                        <a:pt x="35466" y="109581"/>
                        <a:pt x="37740" y="95031"/>
                      </a:cubicBezTo>
                      <a:cubicBezTo>
                        <a:pt x="39104" y="85028"/>
                        <a:pt x="55473" y="25008"/>
                        <a:pt x="62748" y="7730"/>
                      </a:cubicBezTo>
                      <a:cubicBezTo>
                        <a:pt x="62293" y="10458"/>
                        <a:pt x="61838" y="13186"/>
                        <a:pt x="61838" y="15914"/>
                      </a:cubicBezTo>
                      <a:cubicBezTo>
                        <a:pt x="63203" y="15005"/>
                        <a:pt x="63203" y="15005"/>
                        <a:pt x="68204" y="0"/>
                      </a:cubicBezTo>
                      <a:cubicBezTo>
                        <a:pt x="67750" y="1364"/>
                        <a:pt x="67295" y="2728"/>
                        <a:pt x="67295" y="4092"/>
                      </a:cubicBezTo>
                      <a:lnTo>
                        <a:pt x="0" y="212797"/>
                      </a:ln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2" name="Graphic 5">
                  <a:extLst>
                    <a:ext uri="{FF2B5EF4-FFF2-40B4-BE49-F238E27FC236}">
                      <a16:creationId xmlns:a16="http://schemas.microsoft.com/office/drawing/2014/main" id="{65F65485-671C-4F46-A064-ACFE514868F2}"/>
                    </a:ext>
                  </a:extLst>
                </p:cNvPr>
                <p:cNvSpPr/>
                <p:nvPr/>
              </p:nvSpPr>
              <p:spPr>
                <a:xfrm>
                  <a:off x="9458460" y="5392394"/>
                  <a:ext cx="353090" cy="439968"/>
                </a:xfrm>
                <a:custGeom>
                  <a:avLst/>
                  <a:gdLst>
                    <a:gd name="connsiteX0" fmla="*/ 351783 w 353090"/>
                    <a:gd name="connsiteY0" fmla="*/ 110979 h 439968"/>
                    <a:gd name="connsiteX1" fmla="*/ 345872 w 353090"/>
                    <a:gd name="connsiteY1" fmla="*/ 122346 h 439968"/>
                    <a:gd name="connsiteX2" fmla="*/ 306314 w 353090"/>
                    <a:gd name="connsiteY2" fmla="*/ 163724 h 439968"/>
                    <a:gd name="connsiteX3" fmla="*/ 250386 w 353090"/>
                    <a:gd name="connsiteY3" fmla="*/ 253753 h 439968"/>
                    <a:gd name="connsiteX4" fmla="*/ 128983 w 353090"/>
                    <a:gd name="connsiteY4" fmla="*/ 409259 h 439968"/>
                    <a:gd name="connsiteX5" fmla="*/ 5761 w 353090"/>
                    <a:gd name="connsiteY5" fmla="*/ 416989 h 439968"/>
                    <a:gd name="connsiteX6" fmla="*/ 8944 w 353090"/>
                    <a:gd name="connsiteY6" fmla="*/ 346056 h 439968"/>
                    <a:gd name="connsiteX7" fmla="*/ 63962 w 353090"/>
                    <a:gd name="connsiteY7" fmla="*/ 262393 h 439968"/>
                    <a:gd name="connsiteX8" fmla="*/ 80785 w 353090"/>
                    <a:gd name="connsiteY8" fmla="*/ 183276 h 439968"/>
                    <a:gd name="connsiteX9" fmla="*/ 96245 w 353090"/>
                    <a:gd name="connsiteY9" fmla="*/ 168271 h 439968"/>
                    <a:gd name="connsiteX10" fmla="*/ 227197 w 353090"/>
                    <a:gd name="connsiteY10" fmla="*/ 87790 h 439968"/>
                    <a:gd name="connsiteX11" fmla="*/ 290400 w 353090"/>
                    <a:gd name="connsiteY11" fmla="*/ 12311 h 439968"/>
                    <a:gd name="connsiteX12" fmla="*/ 309951 w 353090"/>
                    <a:gd name="connsiteY12" fmla="*/ 34 h 439968"/>
                    <a:gd name="connsiteX13" fmla="*/ 351783 w 353090"/>
                    <a:gd name="connsiteY13" fmla="*/ 110979 h 43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090" h="439968">
                      <a:moveTo>
                        <a:pt x="351783" y="110979"/>
                      </a:moveTo>
                      <a:cubicBezTo>
                        <a:pt x="351783" y="110979"/>
                        <a:pt x="349964" y="116436"/>
                        <a:pt x="345872" y="122346"/>
                      </a:cubicBezTo>
                      <a:cubicBezTo>
                        <a:pt x="334960" y="137806"/>
                        <a:pt x="316317" y="146900"/>
                        <a:pt x="306314" y="163724"/>
                      </a:cubicBezTo>
                      <a:cubicBezTo>
                        <a:pt x="258571" y="242840"/>
                        <a:pt x="258571" y="242840"/>
                        <a:pt x="250386" y="253753"/>
                      </a:cubicBezTo>
                      <a:lnTo>
                        <a:pt x="128983" y="409259"/>
                      </a:lnTo>
                      <a:cubicBezTo>
                        <a:pt x="102156" y="432903"/>
                        <a:pt x="27586" y="460639"/>
                        <a:pt x="5761" y="416989"/>
                      </a:cubicBezTo>
                      <a:cubicBezTo>
                        <a:pt x="-6061" y="393345"/>
                        <a:pt x="3033" y="364699"/>
                        <a:pt x="8944" y="346056"/>
                      </a:cubicBezTo>
                      <a:cubicBezTo>
                        <a:pt x="19402" y="313318"/>
                        <a:pt x="54868" y="296495"/>
                        <a:pt x="63962" y="262393"/>
                      </a:cubicBezTo>
                      <a:cubicBezTo>
                        <a:pt x="71237" y="236475"/>
                        <a:pt x="63052" y="206920"/>
                        <a:pt x="80785" y="183276"/>
                      </a:cubicBezTo>
                      <a:cubicBezTo>
                        <a:pt x="84423" y="177819"/>
                        <a:pt x="91243" y="172363"/>
                        <a:pt x="96245" y="168271"/>
                      </a:cubicBezTo>
                      <a:cubicBezTo>
                        <a:pt x="136713" y="135987"/>
                        <a:pt x="187638" y="120983"/>
                        <a:pt x="227197" y="87790"/>
                      </a:cubicBezTo>
                      <a:cubicBezTo>
                        <a:pt x="269938" y="51869"/>
                        <a:pt x="278577" y="40047"/>
                        <a:pt x="290400" y="12311"/>
                      </a:cubicBezTo>
                      <a:cubicBezTo>
                        <a:pt x="294037" y="3671"/>
                        <a:pt x="301767" y="1398"/>
                        <a:pt x="309951" y="34"/>
                      </a:cubicBezTo>
                      <a:cubicBezTo>
                        <a:pt x="363605" y="-2239"/>
                        <a:pt x="352238" y="109615"/>
                        <a:pt x="351783" y="110979"/>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3" name="Graphic 5">
                  <a:extLst>
                    <a:ext uri="{FF2B5EF4-FFF2-40B4-BE49-F238E27FC236}">
                      <a16:creationId xmlns:a16="http://schemas.microsoft.com/office/drawing/2014/main" id="{2FC963DD-46AA-49B8-9EFC-F04BCB8C6B5D}"/>
                    </a:ext>
                  </a:extLst>
                </p:cNvPr>
                <p:cNvSpPr/>
                <p:nvPr/>
              </p:nvSpPr>
              <p:spPr>
                <a:xfrm>
                  <a:off x="11557620" y="4218862"/>
                  <a:ext cx="195076" cy="497435"/>
                </a:xfrm>
                <a:custGeom>
                  <a:avLst/>
                  <a:gdLst>
                    <a:gd name="connsiteX0" fmla="*/ 113231 w 195076"/>
                    <a:gd name="connsiteY0" fmla="*/ 211887 h 497435"/>
                    <a:gd name="connsiteX1" fmla="*/ 96408 w 195076"/>
                    <a:gd name="connsiteY1" fmla="*/ 244171 h 497435"/>
                    <a:gd name="connsiteX2" fmla="*/ 95953 w 195076"/>
                    <a:gd name="connsiteY2" fmla="*/ 244625 h 497435"/>
                    <a:gd name="connsiteX3" fmla="*/ 100045 w 195076"/>
                    <a:gd name="connsiteY3" fmla="*/ 222800 h 497435"/>
                    <a:gd name="connsiteX4" fmla="*/ 110503 w 195076"/>
                    <a:gd name="connsiteY4" fmla="*/ 205976 h 497435"/>
                    <a:gd name="connsiteX5" fmla="*/ 117778 w 195076"/>
                    <a:gd name="connsiteY5" fmla="*/ 194154 h 497435"/>
                    <a:gd name="connsiteX6" fmla="*/ 113231 w 195076"/>
                    <a:gd name="connsiteY6" fmla="*/ 211887 h 497435"/>
                    <a:gd name="connsiteX7" fmla="*/ 130055 w 195076"/>
                    <a:gd name="connsiteY7" fmla="*/ 257357 h 497435"/>
                    <a:gd name="connsiteX8" fmla="*/ 145970 w 195076"/>
                    <a:gd name="connsiteY8" fmla="*/ 202339 h 497435"/>
                    <a:gd name="connsiteX9" fmla="*/ 133238 w 195076"/>
                    <a:gd name="connsiteY9" fmla="*/ 228257 h 497435"/>
                    <a:gd name="connsiteX10" fmla="*/ 195076 w 195076"/>
                    <a:gd name="connsiteY10" fmla="*/ 0 h 497435"/>
                    <a:gd name="connsiteX11" fmla="*/ 193257 w 195076"/>
                    <a:gd name="connsiteY11" fmla="*/ 1364 h 497435"/>
                    <a:gd name="connsiteX12" fmla="*/ 150061 w 195076"/>
                    <a:gd name="connsiteY12" fmla="*/ 160052 h 497435"/>
                    <a:gd name="connsiteX13" fmla="*/ 117324 w 195076"/>
                    <a:gd name="connsiteY13" fmla="*/ 230985 h 497435"/>
                    <a:gd name="connsiteX14" fmla="*/ 120506 w 195076"/>
                    <a:gd name="connsiteY14" fmla="*/ 203703 h 497435"/>
                    <a:gd name="connsiteX15" fmla="*/ 170523 w 195076"/>
                    <a:gd name="connsiteY15" fmla="*/ 47743 h 497435"/>
                    <a:gd name="connsiteX16" fmla="*/ 130055 w 195076"/>
                    <a:gd name="connsiteY16" fmla="*/ 138682 h 497435"/>
                    <a:gd name="connsiteX17" fmla="*/ 100955 w 195076"/>
                    <a:gd name="connsiteY17" fmla="*/ 188698 h 497435"/>
                    <a:gd name="connsiteX18" fmla="*/ 12 w 195076"/>
                    <a:gd name="connsiteY18" fmla="*/ 497435 h 497435"/>
                    <a:gd name="connsiteX19" fmla="*/ 30477 w 195076"/>
                    <a:gd name="connsiteY19" fmla="*/ 439234 h 497435"/>
                    <a:gd name="connsiteX20" fmla="*/ 28658 w 195076"/>
                    <a:gd name="connsiteY20" fmla="*/ 457422 h 497435"/>
                    <a:gd name="connsiteX21" fmla="*/ 31386 w 195076"/>
                    <a:gd name="connsiteY21" fmla="*/ 458332 h 497435"/>
                    <a:gd name="connsiteX22" fmla="*/ 65943 w 195076"/>
                    <a:gd name="connsiteY22" fmla="*/ 384217 h 497435"/>
                    <a:gd name="connsiteX23" fmla="*/ 93680 w 195076"/>
                    <a:gd name="connsiteY23" fmla="*/ 279182 h 497435"/>
                    <a:gd name="connsiteX24" fmla="*/ 100045 w 195076"/>
                    <a:gd name="connsiteY24" fmla="*/ 272362 h 497435"/>
                    <a:gd name="connsiteX25" fmla="*/ 100045 w 195076"/>
                    <a:gd name="connsiteY25" fmla="*/ 281456 h 497435"/>
                    <a:gd name="connsiteX26" fmla="*/ 102774 w 195076"/>
                    <a:gd name="connsiteY26" fmla="*/ 281910 h 497435"/>
                    <a:gd name="connsiteX27" fmla="*/ 129600 w 195076"/>
                    <a:gd name="connsiteY27" fmla="*/ 235986 h 497435"/>
                    <a:gd name="connsiteX28" fmla="*/ 94589 w 195076"/>
                    <a:gd name="connsiteY28" fmla="*/ 329198 h 497435"/>
                    <a:gd name="connsiteX29" fmla="*/ 120052 w 195076"/>
                    <a:gd name="connsiteY29" fmla="*/ 278727 h 497435"/>
                    <a:gd name="connsiteX30" fmla="*/ 120052 w 195076"/>
                    <a:gd name="connsiteY30" fmla="*/ 283729 h 497435"/>
                    <a:gd name="connsiteX31" fmla="*/ 130055 w 195076"/>
                    <a:gd name="connsiteY31" fmla="*/ 257357 h 4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076" h="497435">
                      <a:moveTo>
                        <a:pt x="113231" y="211887"/>
                      </a:moveTo>
                      <a:cubicBezTo>
                        <a:pt x="98681" y="240988"/>
                        <a:pt x="96862" y="243716"/>
                        <a:pt x="96408" y="244171"/>
                      </a:cubicBezTo>
                      <a:cubicBezTo>
                        <a:pt x="96408" y="244171"/>
                        <a:pt x="95953" y="244171"/>
                        <a:pt x="95953" y="244625"/>
                      </a:cubicBezTo>
                      <a:cubicBezTo>
                        <a:pt x="93225" y="243261"/>
                        <a:pt x="97772" y="228711"/>
                        <a:pt x="100045" y="222800"/>
                      </a:cubicBezTo>
                      <a:cubicBezTo>
                        <a:pt x="100500" y="221891"/>
                        <a:pt x="100955" y="220981"/>
                        <a:pt x="110503" y="205976"/>
                      </a:cubicBezTo>
                      <a:cubicBezTo>
                        <a:pt x="112777" y="201884"/>
                        <a:pt x="115505" y="198247"/>
                        <a:pt x="117778" y="194154"/>
                      </a:cubicBezTo>
                      <a:cubicBezTo>
                        <a:pt x="114141" y="209614"/>
                        <a:pt x="114141" y="209614"/>
                        <a:pt x="113231" y="211887"/>
                      </a:cubicBezTo>
                      <a:moveTo>
                        <a:pt x="130055" y="257357"/>
                      </a:moveTo>
                      <a:cubicBezTo>
                        <a:pt x="139149" y="230075"/>
                        <a:pt x="141423" y="221436"/>
                        <a:pt x="145970" y="202339"/>
                      </a:cubicBezTo>
                      <a:cubicBezTo>
                        <a:pt x="141423" y="211887"/>
                        <a:pt x="138694" y="218253"/>
                        <a:pt x="133238" y="228257"/>
                      </a:cubicBezTo>
                      <a:cubicBezTo>
                        <a:pt x="190529" y="49107"/>
                        <a:pt x="194622" y="6820"/>
                        <a:pt x="195076" y="0"/>
                      </a:cubicBezTo>
                      <a:cubicBezTo>
                        <a:pt x="194622" y="455"/>
                        <a:pt x="193713" y="909"/>
                        <a:pt x="193257" y="1364"/>
                      </a:cubicBezTo>
                      <a:cubicBezTo>
                        <a:pt x="186892" y="16369"/>
                        <a:pt x="160974" y="100942"/>
                        <a:pt x="150061" y="160052"/>
                      </a:cubicBezTo>
                      <a:cubicBezTo>
                        <a:pt x="140968" y="208704"/>
                        <a:pt x="124144" y="228711"/>
                        <a:pt x="117324" y="230985"/>
                      </a:cubicBezTo>
                      <a:cubicBezTo>
                        <a:pt x="113686" y="218253"/>
                        <a:pt x="117324" y="210069"/>
                        <a:pt x="120506" y="203703"/>
                      </a:cubicBezTo>
                      <a:cubicBezTo>
                        <a:pt x="139604" y="163235"/>
                        <a:pt x="160974" y="117766"/>
                        <a:pt x="170523" y="47743"/>
                      </a:cubicBezTo>
                      <a:cubicBezTo>
                        <a:pt x="134147" y="138227"/>
                        <a:pt x="134147" y="138227"/>
                        <a:pt x="130055" y="138682"/>
                      </a:cubicBezTo>
                      <a:cubicBezTo>
                        <a:pt x="125508" y="138682"/>
                        <a:pt x="119597" y="139136"/>
                        <a:pt x="100955" y="188698"/>
                      </a:cubicBezTo>
                      <a:cubicBezTo>
                        <a:pt x="48665" y="326925"/>
                        <a:pt x="-897" y="496071"/>
                        <a:pt x="12" y="497435"/>
                      </a:cubicBezTo>
                      <a:cubicBezTo>
                        <a:pt x="5924" y="495162"/>
                        <a:pt x="5924" y="495162"/>
                        <a:pt x="30477" y="439234"/>
                      </a:cubicBezTo>
                      <a:cubicBezTo>
                        <a:pt x="28658" y="454239"/>
                        <a:pt x="28658" y="454239"/>
                        <a:pt x="28658" y="457422"/>
                      </a:cubicBezTo>
                      <a:cubicBezTo>
                        <a:pt x="29567" y="457877"/>
                        <a:pt x="30477" y="457877"/>
                        <a:pt x="31386" y="458332"/>
                      </a:cubicBezTo>
                      <a:cubicBezTo>
                        <a:pt x="46846" y="446964"/>
                        <a:pt x="63670" y="390582"/>
                        <a:pt x="65943" y="384217"/>
                      </a:cubicBezTo>
                      <a:cubicBezTo>
                        <a:pt x="75947" y="349660"/>
                        <a:pt x="80948" y="313284"/>
                        <a:pt x="93680" y="279182"/>
                      </a:cubicBezTo>
                      <a:cubicBezTo>
                        <a:pt x="95044" y="275545"/>
                        <a:pt x="95044" y="275545"/>
                        <a:pt x="100045" y="272362"/>
                      </a:cubicBezTo>
                      <a:cubicBezTo>
                        <a:pt x="100045" y="275090"/>
                        <a:pt x="100045" y="278727"/>
                        <a:pt x="100045" y="281456"/>
                      </a:cubicBezTo>
                      <a:cubicBezTo>
                        <a:pt x="100955" y="281456"/>
                        <a:pt x="101864" y="281456"/>
                        <a:pt x="102774" y="281910"/>
                      </a:cubicBezTo>
                      <a:cubicBezTo>
                        <a:pt x="107775" y="275545"/>
                        <a:pt x="127327" y="240078"/>
                        <a:pt x="129600" y="235986"/>
                      </a:cubicBezTo>
                      <a:cubicBezTo>
                        <a:pt x="120052" y="267815"/>
                        <a:pt x="101864" y="296461"/>
                        <a:pt x="94589" y="329198"/>
                      </a:cubicBezTo>
                      <a:cubicBezTo>
                        <a:pt x="110049" y="316012"/>
                        <a:pt x="110958" y="295551"/>
                        <a:pt x="120052" y="278727"/>
                      </a:cubicBezTo>
                      <a:cubicBezTo>
                        <a:pt x="120506" y="280091"/>
                        <a:pt x="120052" y="282365"/>
                        <a:pt x="120052" y="283729"/>
                      </a:cubicBezTo>
                      <a:cubicBezTo>
                        <a:pt x="123235" y="278727"/>
                        <a:pt x="124599" y="274635"/>
                        <a:pt x="130055" y="257357"/>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4" name="Graphic 5">
                  <a:extLst>
                    <a:ext uri="{FF2B5EF4-FFF2-40B4-BE49-F238E27FC236}">
                      <a16:creationId xmlns:a16="http://schemas.microsoft.com/office/drawing/2014/main" id="{FD7C9D77-731A-4510-A181-8D16B31EF0EC}"/>
                    </a:ext>
                  </a:extLst>
                </p:cNvPr>
                <p:cNvSpPr/>
                <p:nvPr/>
              </p:nvSpPr>
              <p:spPr>
                <a:xfrm>
                  <a:off x="8505374" y="1256075"/>
                  <a:ext cx="229877" cy="241554"/>
                </a:xfrm>
                <a:custGeom>
                  <a:avLst/>
                  <a:gdLst>
                    <a:gd name="connsiteX0" fmla="*/ 229517 w 229877"/>
                    <a:gd name="connsiteY0" fmla="*/ 65021 h 241554"/>
                    <a:gd name="connsiteX1" fmla="*/ 150854 w 229877"/>
                    <a:gd name="connsiteY1" fmla="*/ 115492 h 241554"/>
                    <a:gd name="connsiteX2" fmla="*/ 185866 w 229877"/>
                    <a:gd name="connsiteY2" fmla="*/ 182332 h 241554"/>
                    <a:gd name="connsiteX3" fmla="*/ 139487 w 229877"/>
                    <a:gd name="connsiteY3" fmla="*/ 208250 h 241554"/>
                    <a:gd name="connsiteX4" fmla="*/ 124937 w 229877"/>
                    <a:gd name="connsiteY4" fmla="*/ 155051 h 241554"/>
                    <a:gd name="connsiteX5" fmla="*/ 119026 w 229877"/>
                    <a:gd name="connsiteY5" fmla="*/ 154596 h 241554"/>
                    <a:gd name="connsiteX6" fmla="*/ 61280 w 229877"/>
                    <a:gd name="connsiteY6" fmla="*/ 241443 h 241554"/>
                    <a:gd name="connsiteX7" fmla="*/ 6716 w 229877"/>
                    <a:gd name="connsiteY7" fmla="*/ 178240 h 241554"/>
                    <a:gd name="connsiteX8" fmla="*/ 5807 w 229877"/>
                    <a:gd name="connsiteY8" fmla="*/ 150049 h 241554"/>
                    <a:gd name="connsiteX9" fmla="*/ 4898 w 229877"/>
                    <a:gd name="connsiteY9" fmla="*/ 105489 h 241554"/>
                    <a:gd name="connsiteX10" fmla="*/ 51276 w 229877"/>
                    <a:gd name="connsiteY10" fmla="*/ 72751 h 241554"/>
                    <a:gd name="connsiteX11" fmla="*/ 145853 w 229877"/>
                    <a:gd name="connsiteY11" fmla="*/ 0 h 241554"/>
                    <a:gd name="connsiteX12" fmla="*/ 173589 w 229877"/>
                    <a:gd name="connsiteY12" fmla="*/ 31829 h 241554"/>
                    <a:gd name="connsiteX13" fmla="*/ 206782 w 229877"/>
                    <a:gd name="connsiteY13" fmla="*/ 28646 h 241554"/>
                    <a:gd name="connsiteX14" fmla="*/ 229517 w 229877"/>
                    <a:gd name="connsiteY14" fmla="*/ 65021 h 24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877" h="241554">
                      <a:moveTo>
                        <a:pt x="229517" y="65021"/>
                      </a:moveTo>
                      <a:cubicBezTo>
                        <a:pt x="222696" y="89575"/>
                        <a:pt x="222696" y="89575"/>
                        <a:pt x="150854" y="115492"/>
                      </a:cubicBezTo>
                      <a:cubicBezTo>
                        <a:pt x="187230" y="172784"/>
                        <a:pt x="187230" y="172784"/>
                        <a:pt x="185866" y="182332"/>
                      </a:cubicBezTo>
                      <a:cubicBezTo>
                        <a:pt x="184502" y="193700"/>
                        <a:pt x="152219" y="211887"/>
                        <a:pt x="139487" y="208250"/>
                      </a:cubicBezTo>
                      <a:cubicBezTo>
                        <a:pt x="129938" y="205522"/>
                        <a:pt x="129938" y="205522"/>
                        <a:pt x="124937" y="155051"/>
                      </a:cubicBezTo>
                      <a:cubicBezTo>
                        <a:pt x="123118" y="155051"/>
                        <a:pt x="120845" y="154596"/>
                        <a:pt x="119026" y="154596"/>
                      </a:cubicBezTo>
                      <a:cubicBezTo>
                        <a:pt x="68555" y="240078"/>
                        <a:pt x="68555" y="240078"/>
                        <a:pt x="61280" y="241443"/>
                      </a:cubicBezTo>
                      <a:cubicBezTo>
                        <a:pt x="45365" y="244625"/>
                        <a:pt x="6716" y="178695"/>
                        <a:pt x="6716" y="178240"/>
                      </a:cubicBezTo>
                      <a:cubicBezTo>
                        <a:pt x="3988" y="169146"/>
                        <a:pt x="8990" y="159598"/>
                        <a:pt x="5807" y="150049"/>
                      </a:cubicBezTo>
                      <a:cubicBezTo>
                        <a:pt x="-559" y="131407"/>
                        <a:pt x="-2832" y="123677"/>
                        <a:pt x="4898" y="105489"/>
                      </a:cubicBezTo>
                      <a:cubicBezTo>
                        <a:pt x="7171" y="100033"/>
                        <a:pt x="28087" y="65021"/>
                        <a:pt x="51276" y="72751"/>
                      </a:cubicBezTo>
                      <a:cubicBezTo>
                        <a:pt x="83105" y="82754"/>
                        <a:pt x="101293" y="58656"/>
                        <a:pt x="145853" y="0"/>
                      </a:cubicBezTo>
                      <a:cubicBezTo>
                        <a:pt x="150854" y="39558"/>
                        <a:pt x="153583" y="38649"/>
                        <a:pt x="173589" y="31829"/>
                      </a:cubicBezTo>
                      <a:cubicBezTo>
                        <a:pt x="188139" y="27282"/>
                        <a:pt x="198597" y="23644"/>
                        <a:pt x="206782" y="28646"/>
                      </a:cubicBezTo>
                      <a:cubicBezTo>
                        <a:pt x="208146" y="29555"/>
                        <a:pt x="233154" y="52744"/>
                        <a:pt x="229517" y="65021"/>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5" name="Graphic 5">
                  <a:extLst>
                    <a:ext uri="{FF2B5EF4-FFF2-40B4-BE49-F238E27FC236}">
                      <a16:creationId xmlns:a16="http://schemas.microsoft.com/office/drawing/2014/main" id="{C058594D-0D10-4FE2-AC8E-AF0D917441AA}"/>
                    </a:ext>
                  </a:extLst>
                </p:cNvPr>
                <p:cNvSpPr/>
                <p:nvPr/>
              </p:nvSpPr>
              <p:spPr>
                <a:xfrm>
                  <a:off x="7653584" y="1945822"/>
                  <a:ext cx="233150" cy="210363"/>
                </a:xfrm>
                <a:custGeom>
                  <a:avLst/>
                  <a:gdLst>
                    <a:gd name="connsiteX0" fmla="*/ 221480 w 233150"/>
                    <a:gd name="connsiteY0" fmla="*/ 130976 h 210363"/>
                    <a:gd name="connsiteX1" fmla="*/ 177829 w 233150"/>
                    <a:gd name="connsiteY1" fmla="*/ 179173 h 210363"/>
                    <a:gd name="connsiteX2" fmla="*/ 69612 w 233150"/>
                    <a:gd name="connsiteY2" fmla="*/ 210093 h 210363"/>
                    <a:gd name="connsiteX3" fmla="*/ 50515 w 233150"/>
                    <a:gd name="connsiteY3" fmla="*/ 204636 h 210363"/>
                    <a:gd name="connsiteX4" fmla="*/ 21414 w 233150"/>
                    <a:gd name="connsiteY4" fmla="*/ 171444 h 210363"/>
                    <a:gd name="connsiteX5" fmla="*/ 5045 w 233150"/>
                    <a:gd name="connsiteY5" fmla="*/ 159167 h 210363"/>
                    <a:gd name="connsiteX6" fmla="*/ 44 w 233150"/>
                    <a:gd name="connsiteY6" fmla="*/ 64136 h 210363"/>
                    <a:gd name="connsiteX7" fmla="*/ 81434 w 233150"/>
                    <a:gd name="connsiteY7" fmla="*/ 24 h 210363"/>
                    <a:gd name="connsiteX8" fmla="*/ 89618 w 233150"/>
                    <a:gd name="connsiteY8" fmla="*/ 17757 h 210363"/>
                    <a:gd name="connsiteX9" fmla="*/ 94165 w 233150"/>
                    <a:gd name="connsiteY9" fmla="*/ 26396 h 210363"/>
                    <a:gd name="connsiteX10" fmla="*/ 192834 w 233150"/>
                    <a:gd name="connsiteY10" fmla="*/ 22304 h 210363"/>
                    <a:gd name="connsiteX11" fmla="*/ 219661 w 233150"/>
                    <a:gd name="connsiteY11" fmla="*/ 18212 h 210363"/>
                    <a:gd name="connsiteX12" fmla="*/ 221480 w 233150"/>
                    <a:gd name="connsiteY12" fmla="*/ 130976 h 21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150" h="210363">
                      <a:moveTo>
                        <a:pt x="221480" y="130976"/>
                      </a:moveTo>
                      <a:cubicBezTo>
                        <a:pt x="206930" y="162804"/>
                        <a:pt x="182376" y="176900"/>
                        <a:pt x="177829" y="179173"/>
                      </a:cubicBezTo>
                      <a:cubicBezTo>
                        <a:pt x="155095" y="190995"/>
                        <a:pt x="70067" y="210093"/>
                        <a:pt x="69612" y="210093"/>
                      </a:cubicBezTo>
                      <a:cubicBezTo>
                        <a:pt x="59154" y="211457"/>
                        <a:pt x="53698" y="207364"/>
                        <a:pt x="50515" y="204636"/>
                      </a:cubicBezTo>
                      <a:cubicBezTo>
                        <a:pt x="38693" y="195542"/>
                        <a:pt x="33236" y="180537"/>
                        <a:pt x="21414" y="171444"/>
                      </a:cubicBezTo>
                      <a:cubicBezTo>
                        <a:pt x="15958" y="166897"/>
                        <a:pt x="8228" y="165987"/>
                        <a:pt x="5045" y="159167"/>
                      </a:cubicBezTo>
                      <a:cubicBezTo>
                        <a:pt x="2772" y="154620"/>
                        <a:pt x="-411" y="64590"/>
                        <a:pt x="44" y="64136"/>
                      </a:cubicBezTo>
                      <a:cubicBezTo>
                        <a:pt x="32327" y="-3159"/>
                        <a:pt x="80979" y="24"/>
                        <a:pt x="81434" y="24"/>
                      </a:cubicBezTo>
                      <a:cubicBezTo>
                        <a:pt x="88254" y="2752"/>
                        <a:pt x="89164" y="11846"/>
                        <a:pt x="89618" y="17757"/>
                      </a:cubicBezTo>
                      <a:cubicBezTo>
                        <a:pt x="90073" y="22758"/>
                        <a:pt x="92347" y="25941"/>
                        <a:pt x="94165" y="26396"/>
                      </a:cubicBezTo>
                      <a:cubicBezTo>
                        <a:pt x="94620" y="26396"/>
                        <a:pt x="154185" y="30488"/>
                        <a:pt x="192834" y="22304"/>
                      </a:cubicBezTo>
                      <a:cubicBezTo>
                        <a:pt x="203747" y="20030"/>
                        <a:pt x="214659" y="17757"/>
                        <a:pt x="219661" y="18212"/>
                      </a:cubicBezTo>
                      <a:cubicBezTo>
                        <a:pt x="246033" y="23213"/>
                        <a:pt x="226481" y="120063"/>
                        <a:pt x="221480" y="130976"/>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6" name="Graphic 5">
                  <a:extLst>
                    <a:ext uri="{FF2B5EF4-FFF2-40B4-BE49-F238E27FC236}">
                      <a16:creationId xmlns:a16="http://schemas.microsoft.com/office/drawing/2014/main" id="{3D306DD7-AD19-4456-8A57-C1002D43727C}"/>
                    </a:ext>
                  </a:extLst>
                </p:cNvPr>
                <p:cNvSpPr/>
                <p:nvPr/>
              </p:nvSpPr>
              <p:spPr>
                <a:xfrm>
                  <a:off x="5833462" y="3351922"/>
                  <a:ext cx="151562" cy="399968"/>
                </a:xfrm>
                <a:custGeom>
                  <a:avLst/>
                  <a:gdLst>
                    <a:gd name="connsiteX0" fmla="*/ 150529 w 151562"/>
                    <a:gd name="connsiteY0" fmla="*/ 396331 h 399968"/>
                    <a:gd name="connsiteX1" fmla="*/ 140071 w 151562"/>
                    <a:gd name="connsiteY1" fmla="*/ 399969 h 399968"/>
                    <a:gd name="connsiteX2" fmla="*/ 123247 w 151562"/>
                    <a:gd name="connsiteY2" fmla="*/ 380872 h 399968"/>
                    <a:gd name="connsiteX3" fmla="*/ 106878 w 151562"/>
                    <a:gd name="connsiteY3" fmla="*/ 395422 h 399968"/>
                    <a:gd name="connsiteX4" fmla="*/ 88690 w 151562"/>
                    <a:gd name="connsiteY4" fmla="*/ 372687 h 399968"/>
                    <a:gd name="connsiteX5" fmla="*/ 74140 w 151562"/>
                    <a:gd name="connsiteY5" fmla="*/ 349498 h 399968"/>
                    <a:gd name="connsiteX6" fmla="*/ 78232 w 151562"/>
                    <a:gd name="connsiteY6" fmla="*/ 302664 h 399968"/>
                    <a:gd name="connsiteX7" fmla="*/ 85962 w 151562"/>
                    <a:gd name="connsiteY7" fmla="*/ 267198 h 399968"/>
                    <a:gd name="connsiteX8" fmla="*/ 43676 w 151562"/>
                    <a:gd name="connsiteY8" fmla="*/ 198539 h 399968"/>
                    <a:gd name="connsiteX9" fmla="*/ 17303 w 151562"/>
                    <a:gd name="connsiteY9" fmla="*/ 78955 h 399968"/>
                    <a:gd name="connsiteX10" fmla="*/ 9574 w 151562"/>
                    <a:gd name="connsiteY10" fmla="*/ 90777 h 399968"/>
                    <a:gd name="connsiteX11" fmla="*/ 16849 w 151562"/>
                    <a:gd name="connsiteY11" fmla="*/ 293 h 399968"/>
                    <a:gd name="connsiteX12" fmla="*/ 26852 w 151562"/>
                    <a:gd name="connsiteY12" fmla="*/ 8477 h 399968"/>
                    <a:gd name="connsiteX13" fmla="*/ 55498 w 151562"/>
                    <a:gd name="connsiteY13" fmla="*/ 126698 h 399968"/>
                    <a:gd name="connsiteX14" fmla="*/ 82779 w 151562"/>
                    <a:gd name="connsiteY14" fmla="*/ 219455 h 399968"/>
                    <a:gd name="connsiteX15" fmla="*/ 107333 w 151562"/>
                    <a:gd name="connsiteY15" fmla="*/ 163528 h 399968"/>
                    <a:gd name="connsiteX16" fmla="*/ 109152 w 151562"/>
                    <a:gd name="connsiteY16" fmla="*/ 163528 h 399968"/>
                    <a:gd name="connsiteX17" fmla="*/ 108697 w 151562"/>
                    <a:gd name="connsiteY17" fmla="*/ 201267 h 399968"/>
                    <a:gd name="connsiteX18" fmla="*/ 99603 w 151562"/>
                    <a:gd name="connsiteY18" fmla="*/ 190810 h 399968"/>
                    <a:gd name="connsiteX19" fmla="*/ 114608 w 151562"/>
                    <a:gd name="connsiteY19" fmla="*/ 269472 h 399968"/>
                    <a:gd name="connsiteX20" fmla="*/ 126885 w 151562"/>
                    <a:gd name="connsiteY20" fmla="*/ 285841 h 399968"/>
                    <a:gd name="connsiteX21" fmla="*/ 151438 w 151562"/>
                    <a:gd name="connsiteY21" fmla="*/ 395877 h 399968"/>
                    <a:gd name="connsiteX22" fmla="*/ 150529 w 151562"/>
                    <a:gd name="connsiteY22" fmla="*/ 396331 h 39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1562" h="399968">
                      <a:moveTo>
                        <a:pt x="150529" y="396331"/>
                      </a:moveTo>
                      <a:cubicBezTo>
                        <a:pt x="146891" y="397241"/>
                        <a:pt x="144163" y="399969"/>
                        <a:pt x="140071" y="399969"/>
                      </a:cubicBezTo>
                      <a:cubicBezTo>
                        <a:pt x="127794" y="399514"/>
                        <a:pt x="131886" y="384509"/>
                        <a:pt x="123247" y="380872"/>
                      </a:cubicBezTo>
                      <a:cubicBezTo>
                        <a:pt x="113699" y="376780"/>
                        <a:pt x="116427" y="399514"/>
                        <a:pt x="106878" y="395422"/>
                      </a:cubicBezTo>
                      <a:cubicBezTo>
                        <a:pt x="101422" y="376325"/>
                        <a:pt x="98694" y="373142"/>
                        <a:pt x="88690" y="372687"/>
                      </a:cubicBezTo>
                      <a:cubicBezTo>
                        <a:pt x="84598" y="372687"/>
                        <a:pt x="77778" y="372233"/>
                        <a:pt x="74140" y="349498"/>
                      </a:cubicBezTo>
                      <a:cubicBezTo>
                        <a:pt x="66865" y="305847"/>
                        <a:pt x="74140" y="303574"/>
                        <a:pt x="78232" y="302664"/>
                      </a:cubicBezTo>
                      <a:cubicBezTo>
                        <a:pt x="86417" y="300391"/>
                        <a:pt x="86417" y="300391"/>
                        <a:pt x="85962" y="267198"/>
                      </a:cubicBezTo>
                      <a:cubicBezTo>
                        <a:pt x="50496" y="234915"/>
                        <a:pt x="50496" y="234915"/>
                        <a:pt x="43676" y="198539"/>
                      </a:cubicBezTo>
                      <a:cubicBezTo>
                        <a:pt x="22305" y="83502"/>
                        <a:pt x="22305" y="83502"/>
                        <a:pt x="17303" y="78955"/>
                      </a:cubicBezTo>
                      <a:cubicBezTo>
                        <a:pt x="12757" y="81683"/>
                        <a:pt x="14121" y="88049"/>
                        <a:pt x="9574" y="90777"/>
                      </a:cubicBezTo>
                      <a:cubicBezTo>
                        <a:pt x="4572" y="79864"/>
                        <a:pt x="-12706" y="-5618"/>
                        <a:pt x="16849" y="293"/>
                      </a:cubicBezTo>
                      <a:cubicBezTo>
                        <a:pt x="20941" y="1202"/>
                        <a:pt x="24124" y="5294"/>
                        <a:pt x="26852" y="8477"/>
                      </a:cubicBezTo>
                      <a:cubicBezTo>
                        <a:pt x="28671" y="11660"/>
                        <a:pt x="28671" y="11660"/>
                        <a:pt x="55498" y="126698"/>
                      </a:cubicBezTo>
                      <a:cubicBezTo>
                        <a:pt x="70503" y="190810"/>
                        <a:pt x="75050" y="202177"/>
                        <a:pt x="82779" y="219455"/>
                      </a:cubicBezTo>
                      <a:cubicBezTo>
                        <a:pt x="81870" y="204905"/>
                        <a:pt x="81415" y="200358"/>
                        <a:pt x="107333" y="163528"/>
                      </a:cubicBezTo>
                      <a:cubicBezTo>
                        <a:pt x="107788" y="163528"/>
                        <a:pt x="108697" y="163528"/>
                        <a:pt x="109152" y="163528"/>
                      </a:cubicBezTo>
                      <a:cubicBezTo>
                        <a:pt x="119610" y="176259"/>
                        <a:pt x="119155" y="203996"/>
                        <a:pt x="108697" y="201267"/>
                      </a:cubicBezTo>
                      <a:cubicBezTo>
                        <a:pt x="106424" y="200813"/>
                        <a:pt x="106424" y="200813"/>
                        <a:pt x="99603" y="190810"/>
                      </a:cubicBezTo>
                      <a:cubicBezTo>
                        <a:pt x="94147" y="252648"/>
                        <a:pt x="95966" y="264015"/>
                        <a:pt x="114608" y="269472"/>
                      </a:cubicBezTo>
                      <a:cubicBezTo>
                        <a:pt x="120974" y="271290"/>
                        <a:pt x="124157" y="275837"/>
                        <a:pt x="126885" y="285841"/>
                      </a:cubicBezTo>
                      <a:cubicBezTo>
                        <a:pt x="143708" y="349498"/>
                        <a:pt x="143708" y="349498"/>
                        <a:pt x="151438" y="395877"/>
                      </a:cubicBezTo>
                      <a:cubicBezTo>
                        <a:pt x="151893" y="395877"/>
                        <a:pt x="150984" y="396331"/>
                        <a:pt x="150529" y="396331"/>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7" name="Graphic 5">
                  <a:extLst>
                    <a:ext uri="{FF2B5EF4-FFF2-40B4-BE49-F238E27FC236}">
                      <a16:creationId xmlns:a16="http://schemas.microsoft.com/office/drawing/2014/main" id="{9F6F139B-EE06-4EFE-A051-DDF9CEE21A18}"/>
                    </a:ext>
                  </a:extLst>
                </p:cNvPr>
                <p:cNvSpPr/>
                <p:nvPr/>
              </p:nvSpPr>
              <p:spPr>
                <a:xfrm>
                  <a:off x="9586533" y="808201"/>
                  <a:ext cx="165053" cy="128079"/>
                </a:xfrm>
                <a:custGeom>
                  <a:avLst/>
                  <a:gdLst>
                    <a:gd name="connsiteX0" fmla="*/ 42741 w 165053"/>
                    <a:gd name="connsiteY0" fmla="*/ 7275 h 128079"/>
                    <a:gd name="connsiteX1" fmla="*/ 95940 w 165053"/>
                    <a:gd name="connsiteY1" fmla="*/ 44560 h 128079"/>
                    <a:gd name="connsiteX2" fmla="*/ 63202 w 165053"/>
                    <a:gd name="connsiteY2" fmla="*/ 41377 h 128079"/>
                    <a:gd name="connsiteX3" fmla="*/ 100942 w 165053"/>
                    <a:gd name="connsiteY3" fmla="*/ 69114 h 128079"/>
                    <a:gd name="connsiteX4" fmla="*/ 133225 w 165053"/>
                    <a:gd name="connsiteY4" fmla="*/ 100033 h 128079"/>
                    <a:gd name="connsiteX5" fmla="*/ 162326 w 165053"/>
                    <a:gd name="connsiteY5" fmla="*/ 122767 h 128079"/>
                    <a:gd name="connsiteX6" fmla="*/ 165054 w 165053"/>
                    <a:gd name="connsiteY6" fmla="*/ 127769 h 128079"/>
                    <a:gd name="connsiteX7" fmla="*/ 80026 w 165053"/>
                    <a:gd name="connsiteY7" fmla="*/ 106398 h 128079"/>
                    <a:gd name="connsiteX8" fmla="*/ 24099 w 165053"/>
                    <a:gd name="connsiteY8" fmla="*/ 65476 h 128079"/>
                    <a:gd name="connsiteX9" fmla="*/ 4092 w 165053"/>
                    <a:gd name="connsiteY9" fmla="*/ 34102 h 128079"/>
                    <a:gd name="connsiteX10" fmla="*/ 7730 w 165053"/>
                    <a:gd name="connsiteY10" fmla="*/ 33193 h 128079"/>
                    <a:gd name="connsiteX11" fmla="*/ 8184 w 165053"/>
                    <a:gd name="connsiteY11" fmla="*/ 32283 h 128079"/>
                    <a:gd name="connsiteX12" fmla="*/ 0 w 165053"/>
                    <a:gd name="connsiteY12" fmla="*/ 22735 h 128079"/>
                    <a:gd name="connsiteX13" fmla="*/ 909 w 165053"/>
                    <a:gd name="connsiteY13" fmla="*/ 21371 h 128079"/>
                    <a:gd name="connsiteX14" fmla="*/ 28646 w 165053"/>
                    <a:gd name="connsiteY14" fmla="*/ 28191 h 128079"/>
                    <a:gd name="connsiteX15" fmla="*/ 31829 w 165053"/>
                    <a:gd name="connsiteY15" fmla="*/ 28191 h 128079"/>
                    <a:gd name="connsiteX16" fmla="*/ 22280 w 165053"/>
                    <a:gd name="connsiteY16" fmla="*/ 19552 h 128079"/>
                    <a:gd name="connsiteX17" fmla="*/ 16369 w 165053"/>
                    <a:gd name="connsiteY17" fmla="*/ 11822 h 128079"/>
                    <a:gd name="connsiteX18" fmla="*/ 20006 w 165053"/>
                    <a:gd name="connsiteY18" fmla="*/ 5911 h 128079"/>
                    <a:gd name="connsiteX19" fmla="*/ 18642 w 165053"/>
                    <a:gd name="connsiteY19" fmla="*/ 0 h 128079"/>
                    <a:gd name="connsiteX20" fmla="*/ 42741 w 165053"/>
                    <a:gd name="connsiteY20" fmla="*/ 7275 h 12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053" h="128079">
                      <a:moveTo>
                        <a:pt x="42741" y="7275"/>
                      </a:moveTo>
                      <a:cubicBezTo>
                        <a:pt x="75479" y="25463"/>
                        <a:pt x="94576" y="37285"/>
                        <a:pt x="95940" y="44560"/>
                      </a:cubicBezTo>
                      <a:cubicBezTo>
                        <a:pt x="93212" y="47743"/>
                        <a:pt x="92757" y="47743"/>
                        <a:pt x="63202" y="41377"/>
                      </a:cubicBezTo>
                      <a:cubicBezTo>
                        <a:pt x="83209" y="55473"/>
                        <a:pt x="93212" y="62748"/>
                        <a:pt x="100942" y="69114"/>
                      </a:cubicBezTo>
                      <a:cubicBezTo>
                        <a:pt x="112310" y="78662"/>
                        <a:pt x="121858" y="90029"/>
                        <a:pt x="133225" y="100033"/>
                      </a:cubicBezTo>
                      <a:cubicBezTo>
                        <a:pt x="142319" y="108217"/>
                        <a:pt x="153232" y="114583"/>
                        <a:pt x="162326" y="122767"/>
                      </a:cubicBezTo>
                      <a:cubicBezTo>
                        <a:pt x="165054" y="125496"/>
                        <a:pt x="165054" y="126405"/>
                        <a:pt x="165054" y="127769"/>
                      </a:cubicBezTo>
                      <a:cubicBezTo>
                        <a:pt x="159598" y="130952"/>
                        <a:pt x="83664" y="108672"/>
                        <a:pt x="80026" y="106398"/>
                      </a:cubicBezTo>
                      <a:lnTo>
                        <a:pt x="24099" y="65476"/>
                      </a:lnTo>
                      <a:cubicBezTo>
                        <a:pt x="24099" y="65476"/>
                        <a:pt x="3637" y="35921"/>
                        <a:pt x="4092" y="34102"/>
                      </a:cubicBezTo>
                      <a:cubicBezTo>
                        <a:pt x="5456" y="33647"/>
                        <a:pt x="6820" y="33647"/>
                        <a:pt x="7730" y="33193"/>
                      </a:cubicBezTo>
                      <a:cubicBezTo>
                        <a:pt x="7730" y="32738"/>
                        <a:pt x="8184" y="32738"/>
                        <a:pt x="8184" y="32283"/>
                      </a:cubicBezTo>
                      <a:cubicBezTo>
                        <a:pt x="5456" y="29100"/>
                        <a:pt x="1364" y="27282"/>
                        <a:pt x="0" y="22735"/>
                      </a:cubicBezTo>
                      <a:cubicBezTo>
                        <a:pt x="0" y="22280"/>
                        <a:pt x="455" y="21825"/>
                        <a:pt x="909" y="21371"/>
                      </a:cubicBezTo>
                      <a:cubicBezTo>
                        <a:pt x="4547" y="20461"/>
                        <a:pt x="11367" y="21825"/>
                        <a:pt x="28646" y="28191"/>
                      </a:cubicBezTo>
                      <a:cubicBezTo>
                        <a:pt x="30465" y="28646"/>
                        <a:pt x="30465" y="28646"/>
                        <a:pt x="31829" y="28191"/>
                      </a:cubicBezTo>
                      <a:cubicBezTo>
                        <a:pt x="31829" y="26827"/>
                        <a:pt x="31829" y="26827"/>
                        <a:pt x="22280" y="19552"/>
                      </a:cubicBezTo>
                      <a:cubicBezTo>
                        <a:pt x="20006" y="17733"/>
                        <a:pt x="16824" y="14550"/>
                        <a:pt x="16369" y="11822"/>
                      </a:cubicBezTo>
                      <a:cubicBezTo>
                        <a:pt x="15914" y="8639"/>
                        <a:pt x="19552" y="8185"/>
                        <a:pt x="20006" y="5911"/>
                      </a:cubicBezTo>
                      <a:cubicBezTo>
                        <a:pt x="20461" y="3638"/>
                        <a:pt x="19097" y="1819"/>
                        <a:pt x="18642" y="0"/>
                      </a:cubicBezTo>
                      <a:cubicBezTo>
                        <a:pt x="18188" y="909"/>
                        <a:pt x="35012" y="3183"/>
                        <a:pt x="42741" y="727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8" name="Graphic 5">
                  <a:extLst>
                    <a:ext uri="{FF2B5EF4-FFF2-40B4-BE49-F238E27FC236}">
                      <a16:creationId xmlns:a16="http://schemas.microsoft.com/office/drawing/2014/main" id="{3A7E67BC-4A7D-4226-8F19-F543DB377C85}"/>
                    </a:ext>
                  </a:extLst>
                </p:cNvPr>
                <p:cNvSpPr/>
                <p:nvPr/>
              </p:nvSpPr>
              <p:spPr>
                <a:xfrm>
                  <a:off x="8957845" y="1115575"/>
                  <a:ext cx="195006" cy="160035"/>
                </a:xfrm>
                <a:custGeom>
                  <a:avLst/>
                  <a:gdLst>
                    <a:gd name="connsiteX0" fmla="*/ 194910 w 195006"/>
                    <a:gd name="connsiteY0" fmla="*/ 49107 h 160035"/>
                    <a:gd name="connsiteX1" fmla="*/ 166719 w 195006"/>
                    <a:gd name="connsiteY1" fmla="*/ 99578 h 160035"/>
                    <a:gd name="connsiteX2" fmla="*/ 152624 w 195006"/>
                    <a:gd name="connsiteY2" fmla="*/ 97759 h 160035"/>
                    <a:gd name="connsiteX3" fmla="*/ 123068 w 195006"/>
                    <a:gd name="connsiteY3" fmla="*/ 128678 h 160035"/>
                    <a:gd name="connsiteX4" fmla="*/ 101698 w 195006"/>
                    <a:gd name="connsiteY4" fmla="*/ 136408 h 160035"/>
                    <a:gd name="connsiteX5" fmla="*/ 68960 w 195006"/>
                    <a:gd name="connsiteY5" fmla="*/ 148685 h 160035"/>
                    <a:gd name="connsiteX6" fmla="*/ 9395 w 195006"/>
                    <a:gd name="connsiteY6" fmla="*/ 151413 h 160035"/>
                    <a:gd name="connsiteX7" fmla="*/ 12123 w 195006"/>
                    <a:gd name="connsiteY7" fmla="*/ 96850 h 160035"/>
                    <a:gd name="connsiteX8" fmla="*/ 34858 w 195006"/>
                    <a:gd name="connsiteY8" fmla="*/ 90484 h 160035"/>
                    <a:gd name="connsiteX9" fmla="*/ 42133 w 195006"/>
                    <a:gd name="connsiteY9" fmla="*/ 91848 h 160035"/>
                    <a:gd name="connsiteX10" fmla="*/ 55774 w 195006"/>
                    <a:gd name="connsiteY10" fmla="*/ 119130 h 160035"/>
                    <a:gd name="connsiteX11" fmla="*/ 65777 w 195006"/>
                    <a:gd name="connsiteY11" fmla="*/ 128224 h 160035"/>
                    <a:gd name="connsiteX12" fmla="*/ 79418 w 195006"/>
                    <a:gd name="connsiteY12" fmla="*/ 28646 h 160035"/>
                    <a:gd name="connsiteX13" fmla="*/ 100334 w 195006"/>
                    <a:gd name="connsiteY13" fmla="*/ 33647 h 160035"/>
                    <a:gd name="connsiteX14" fmla="*/ 108973 w 195006"/>
                    <a:gd name="connsiteY14" fmla="*/ 61838 h 160035"/>
                    <a:gd name="connsiteX15" fmla="*/ 120340 w 195006"/>
                    <a:gd name="connsiteY15" fmla="*/ 82754 h 160035"/>
                    <a:gd name="connsiteX16" fmla="*/ 127161 w 195006"/>
                    <a:gd name="connsiteY16" fmla="*/ 70023 h 160035"/>
                    <a:gd name="connsiteX17" fmla="*/ 126706 w 195006"/>
                    <a:gd name="connsiteY17" fmla="*/ 36376 h 160035"/>
                    <a:gd name="connsiteX18" fmla="*/ 153078 w 195006"/>
                    <a:gd name="connsiteY18" fmla="*/ 54109 h 160035"/>
                    <a:gd name="connsiteX19" fmla="*/ 159444 w 195006"/>
                    <a:gd name="connsiteY19" fmla="*/ 33647 h 160035"/>
                    <a:gd name="connsiteX20" fmla="*/ 129889 w 195006"/>
                    <a:gd name="connsiteY20" fmla="*/ 25463 h 160035"/>
                    <a:gd name="connsiteX21" fmla="*/ 133981 w 195006"/>
                    <a:gd name="connsiteY21" fmla="*/ 0 h 160035"/>
                    <a:gd name="connsiteX22" fmla="*/ 140347 w 195006"/>
                    <a:gd name="connsiteY22" fmla="*/ 2728 h 160035"/>
                    <a:gd name="connsiteX23" fmla="*/ 160353 w 195006"/>
                    <a:gd name="connsiteY23" fmla="*/ 19097 h 160035"/>
                    <a:gd name="connsiteX24" fmla="*/ 185816 w 195006"/>
                    <a:gd name="connsiteY24" fmla="*/ 32283 h 160035"/>
                    <a:gd name="connsiteX25" fmla="*/ 194910 w 195006"/>
                    <a:gd name="connsiteY25" fmla="*/ 49107 h 16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5006" h="160035">
                      <a:moveTo>
                        <a:pt x="194910" y="49107"/>
                      </a:moveTo>
                      <a:cubicBezTo>
                        <a:pt x="195365" y="55927"/>
                        <a:pt x="195365" y="79571"/>
                        <a:pt x="166719" y="99578"/>
                      </a:cubicBezTo>
                      <a:cubicBezTo>
                        <a:pt x="163081" y="98214"/>
                        <a:pt x="157171" y="95486"/>
                        <a:pt x="152624" y="97759"/>
                      </a:cubicBezTo>
                      <a:cubicBezTo>
                        <a:pt x="138983" y="104580"/>
                        <a:pt x="135800" y="120949"/>
                        <a:pt x="123068" y="128678"/>
                      </a:cubicBezTo>
                      <a:cubicBezTo>
                        <a:pt x="113520" y="134590"/>
                        <a:pt x="106245" y="135954"/>
                        <a:pt x="101698" y="136408"/>
                      </a:cubicBezTo>
                      <a:cubicBezTo>
                        <a:pt x="89421" y="138227"/>
                        <a:pt x="83965" y="140955"/>
                        <a:pt x="68960" y="148685"/>
                      </a:cubicBezTo>
                      <a:cubicBezTo>
                        <a:pt x="57138" y="155051"/>
                        <a:pt x="28947" y="169146"/>
                        <a:pt x="9395" y="151413"/>
                      </a:cubicBezTo>
                      <a:cubicBezTo>
                        <a:pt x="-1063" y="141865"/>
                        <a:pt x="-6065" y="104580"/>
                        <a:pt x="12123" y="96850"/>
                      </a:cubicBezTo>
                      <a:lnTo>
                        <a:pt x="34858" y="90484"/>
                      </a:lnTo>
                      <a:cubicBezTo>
                        <a:pt x="38041" y="90029"/>
                        <a:pt x="40769" y="91394"/>
                        <a:pt x="42133" y="91848"/>
                      </a:cubicBezTo>
                      <a:cubicBezTo>
                        <a:pt x="49863" y="95486"/>
                        <a:pt x="53955" y="110945"/>
                        <a:pt x="55774" y="119130"/>
                      </a:cubicBezTo>
                      <a:cubicBezTo>
                        <a:pt x="57138" y="124586"/>
                        <a:pt x="60775" y="125950"/>
                        <a:pt x="65777" y="128224"/>
                      </a:cubicBezTo>
                      <a:cubicBezTo>
                        <a:pt x="73507" y="95486"/>
                        <a:pt x="67596" y="60929"/>
                        <a:pt x="79418" y="28646"/>
                      </a:cubicBezTo>
                      <a:cubicBezTo>
                        <a:pt x="79872" y="26827"/>
                        <a:pt x="90785" y="19097"/>
                        <a:pt x="100334" y="33647"/>
                      </a:cubicBezTo>
                      <a:cubicBezTo>
                        <a:pt x="108518" y="45924"/>
                        <a:pt x="108518" y="45924"/>
                        <a:pt x="108973" y="61838"/>
                      </a:cubicBezTo>
                      <a:cubicBezTo>
                        <a:pt x="109428" y="66385"/>
                        <a:pt x="109428" y="66385"/>
                        <a:pt x="120340" y="82754"/>
                      </a:cubicBezTo>
                      <a:cubicBezTo>
                        <a:pt x="127161" y="72296"/>
                        <a:pt x="127161" y="72296"/>
                        <a:pt x="127161" y="70023"/>
                      </a:cubicBezTo>
                      <a:cubicBezTo>
                        <a:pt x="126251" y="36830"/>
                        <a:pt x="126251" y="36830"/>
                        <a:pt x="126706" y="36376"/>
                      </a:cubicBezTo>
                      <a:cubicBezTo>
                        <a:pt x="129434" y="34102"/>
                        <a:pt x="135345" y="39104"/>
                        <a:pt x="153078" y="54109"/>
                      </a:cubicBezTo>
                      <a:cubicBezTo>
                        <a:pt x="155352" y="47288"/>
                        <a:pt x="156716" y="42287"/>
                        <a:pt x="159444" y="33647"/>
                      </a:cubicBezTo>
                      <a:cubicBezTo>
                        <a:pt x="149441" y="30919"/>
                        <a:pt x="139892" y="28191"/>
                        <a:pt x="129889" y="25463"/>
                      </a:cubicBezTo>
                      <a:cubicBezTo>
                        <a:pt x="128525" y="6366"/>
                        <a:pt x="128979" y="1364"/>
                        <a:pt x="133981" y="0"/>
                      </a:cubicBezTo>
                      <a:cubicBezTo>
                        <a:pt x="135800" y="0"/>
                        <a:pt x="136709" y="0"/>
                        <a:pt x="140347" y="2728"/>
                      </a:cubicBezTo>
                      <a:cubicBezTo>
                        <a:pt x="147622" y="7275"/>
                        <a:pt x="153533" y="14096"/>
                        <a:pt x="160353" y="19097"/>
                      </a:cubicBezTo>
                      <a:cubicBezTo>
                        <a:pt x="168083" y="24554"/>
                        <a:pt x="178086" y="26372"/>
                        <a:pt x="185816" y="32283"/>
                      </a:cubicBezTo>
                      <a:cubicBezTo>
                        <a:pt x="194001" y="38194"/>
                        <a:pt x="194455" y="45469"/>
                        <a:pt x="194910" y="49107"/>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9" name="Graphic 5">
                  <a:extLst>
                    <a:ext uri="{FF2B5EF4-FFF2-40B4-BE49-F238E27FC236}">
                      <a16:creationId xmlns:a16="http://schemas.microsoft.com/office/drawing/2014/main" id="{2D181F18-9A33-42DD-8A84-841761D1D40A}"/>
                    </a:ext>
                  </a:extLst>
                </p:cNvPr>
                <p:cNvSpPr/>
                <p:nvPr/>
              </p:nvSpPr>
              <p:spPr>
                <a:xfrm>
                  <a:off x="5889869" y="3245222"/>
                  <a:ext cx="38779" cy="233397"/>
                </a:xfrm>
                <a:custGeom>
                  <a:avLst/>
                  <a:gdLst>
                    <a:gd name="connsiteX0" fmla="*/ 34103 w 38779"/>
                    <a:gd name="connsiteY0" fmla="*/ 229760 h 233397"/>
                    <a:gd name="connsiteX1" fmla="*/ 30920 w 38779"/>
                    <a:gd name="connsiteY1" fmla="*/ 233398 h 233397"/>
                    <a:gd name="connsiteX2" fmla="*/ 23190 w 38779"/>
                    <a:gd name="connsiteY2" fmla="*/ 176106 h 233397"/>
                    <a:gd name="connsiteX3" fmla="*/ 17279 w 38779"/>
                    <a:gd name="connsiteY3" fmla="*/ 148370 h 233397"/>
                    <a:gd name="connsiteX4" fmla="*/ 6366 w 38779"/>
                    <a:gd name="connsiteY4" fmla="*/ 164284 h 233397"/>
                    <a:gd name="connsiteX5" fmla="*/ 8185 w 38779"/>
                    <a:gd name="connsiteY5" fmla="*/ 73345 h 233397"/>
                    <a:gd name="connsiteX6" fmla="*/ 20462 w 38779"/>
                    <a:gd name="connsiteY6" fmla="*/ 119724 h 233397"/>
                    <a:gd name="connsiteX7" fmla="*/ 12277 w 38779"/>
                    <a:gd name="connsiteY7" fmla="*/ 35606 h 233397"/>
                    <a:gd name="connsiteX8" fmla="*/ 33193 w 38779"/>
                    <a:gd name="connsiteY8" fmla="*/ 1049 h 233397"/>
                    <a:gd name="connsiteX9" fmla="*/ 38650 w 38779"/>
                    <a:gd name="connsiteY9" fmla="*/ 20146 h 233397"/>
                    <a:gd name="connsiteX10" fmla="*/ 38195 w 38779"/>
                    <a:gd name="connsiteY10" fmla="*/ 116087 h 233397"/>
                    <a:gd name="connsiteX11" fmla="*/ 34103 w 38779"/>
                    <a:gd name="connsiteY11" fmla="*/ 229760 h 23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79" h="233397">
                      <a:moveTo>
                        <a:pt x="34103" y="229760"/>
                      </a:moveTo>
                      <a:cubicBezTo>
                        <a:pt x="33193" y="231124"/>
                        <a:pt x="31829" y="232034"/>
                        <a:pt x="30920" y="233398"/>
                      </a:cubicBezTo>
                      <a:cubicBezTo>
                        <a:pt x="26828" y="216574"/>
                        <a:pt x="23645" y="183381"/>
                        <a:pt x="23190" y="176106"/>
                      </a:cubicBezTo>
                      <a:cubicBezTo>
                        <a:pt x="21371" y="152462"/>
                        <a:pt x="20007" y="149279"/>
                        <a:pt x="17279" y="148370"/>
                      </a:cubicBezTo>
                      <a:cubicBezTo>
                        <a:pt x="11368" y="152007"/>
                        <a:pt x="11823" y="160192"/>
                        <a:pt x="6366" y="164284"/>
                      </a:cubicBezTo>
                      <a:cubicBezTo>
                        <a:pt x="-5001" y="159737"/>
                        <a:pt x="910" y="81075"/>
                        <a:pt x="8185" y="73345"/>
                      </a:cubicBezTo>
                      <a:cubicBezTo>
                        <a:pt x="11823" y="74709"/>
                        <a:pt x="11823" y="74709"/>
                        <a:pt x="20462" y="119724"/>
                      </a:cubicBezTo>
                      <a:cubicBezTo>
                        <a:pt x="32739" y="72891"/>
                        <a:pt x="31374" y="59705"/>
                        <a:pt x="12277" y="35606"/>
                      </a:cubicBezTo>
                      <a:cubicBezTo>
                        <a:pt x="19552" y="6505"/>
                        <a:pt x="25918" y="-3498"/>
                        <a:pt x="33193" y="1049"/>
                      </a:cubicBezTo>
                      <a:cubicBezTo>
                        <a:pt x="35467" y="4232"/>
                        <a:pt x="38650" y="10143"/>
                        <a:pt x="38650" y="20146"/>
                      </a:cubicBezTo>
                      <a:cubicBezTo>
                        <a:pt x="38650" y="51975"/>
                        <a:pt x="35467" y="84258"/>
                        <a:pt x="38195" y="116087"/>
                      </a:cubicBezTo>
                      <a:cubicBezTo>
                        <a:pt x="40468" y="144278"/>
                        <a:pt x="35467" y="228396"/>
                        <a:pt x="34103" y="229760"/>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0" name="Graphic 5">
                  <a:extLst>
                    <a:ext uri="{FF2B5EF4-FFF2-40B4-BE49-F238E27FC236}">
                      <a16:creationId xmlns:a16="http://schemas.microsoft.com/office/drawing/2014/main" id="{B096E1EE-FC8B-44D2-950C-D4412E5A9619}"/>
                    </a:ext>
                  </a:extLst>
                </p:cNvPr>
                <p:cNvSpPr/>
                <p:nvPr/>
              </p:nvSpPr>
              <p:spPr>
                <a:xfrm>
                  <a:off x="11667700" y="3226829"/>
                  <a:ext cx="37687" cy="188588"/>
                </a:xfrm>
                <a:custGeom>
                  <a:avLst/>
                  <a:gdLst>
                    <a:gd name="connsiteX0" fmla="*/ 33161 w 37687"/>
                    <a:gd name="connsiteY0" fmla="*/ 90375 h 188588"/>
                    <a:gd name="connsiteX1" fmla="*/ 32252 w 37687"/>
                    <a:gd name="connsiteY1" fmla="*/ 188589 h 188588"/>
                    <a:gd name="connsiteX2" fmla="*/ 6334 w 37687"/>
                    <a:gd name="connsiteY2" fmla="*/ 127205 h 188588"/>
                    <a:gd name="connsiteX3" fmla="*/ 6789 w 37687"/>
                    <a:gd name="connsiteY3" fmla="*/ 800 h 188588"/>
                    <a:gd name="connsiteX4" fmla="*/ 30433 w 37687"/>
                    <a:gd name="connsiteY4" fmla="*/ 79917 h 188588"/>
                    <a:gd name="connsiteX5" fmla="*/ 31342 w 37687"/>
                    <a:gd name="connsiteY5" fmla="*/ 79462 h 188588"/>
                    <a:gd name="connsiteX6" fmla="*/ 33161 w 37687"/>
                    <a:gd name="connsiteY6" fmla="*/ 90375 h 1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87" h="188588">
                      <a:moveTo>
                        <a:pt x="33161" y="90375"/>
                      </a:moveTo>
                      <a:cubicBezTo>
                        <a:pt x="39981" y="171765"/>
                        <a:pt x="38617" y="186315"/>
                        <a:pt x="32252" y="188589"/>
                      </a:cubicBezTo>
                      <a:cubicBezTo>
                        <a:pt x="26796" y="185861"/>
                        <a:pt x="9062" y="145393"/>
                        <a:pt x="6334" y="127205"/>
                      </a:cubicBezTo>
                      <a:cubicBezTo>
                        <a:pt x="6334" y="126295"/>
                        <a:pt x="-8216" y="17169"/>
                        <a:pt x="6789" y="800"/>
                      </a:cubicBezTo>
                      <a:cubicBezTo>
                        <a:pt x="18156" y="-7839"/>
                        <a:pt x="27250" y="55818"/>
                        <a:pt x="30433" y="79917"/>
                      </a:cubicBezTo>
                      <a:cubicBezTo>
                        <a:pt x="30887" y="79917"/>
                        <a:pt x="31342" y="79917"/>
                        <a:pt x="31342" y="79462"/>
                      </a:cubicBezTo>
                      <a:cubicBezTo>
                        <a:pt x="32252" y="82645"/>
                        <a:pt x="32706" y="86737"/>
                        <a:pt x="33161" y="9037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1" name="Graphic 5">
                  <a:extLst>
                    <a:ext uri="{FF2B5EF4-FFF2-40B4-BE49-F238E27FC236}">
                      <a16:creationId xmlns:a16="http://schemas.microsoft.com/office/drawing/2014/main" id="{006870A9-53AA-4FA8-9AEF-EAE545044216}"/>
                    </a:ext>
                  </a:extLst>
                </p:cNvPr>
                <p:cNvSpPr/>
                <p:nvPr/>
              </p:nvSpPr>
              <p:spPr>
                <a:xfrm>
                  <a:off x="9739678" y="909639"/>
                  <a:ext cx="86024" cy="48156"/>
                </a:xfrm>
                <a:custGeom>
                  <a:avLst/>
                  <a:gdLst>
                    <a:gd name="connsiteX0" fmla="*/ 68292 w 86024"/>
                    <a:gd name="connsiteY0" fmla="*/ 19511 h 48156"/>
                    <a:gd name="connsiteX1" fmla="*/ 86025 w 86024"/>
                    <a:gd name="connsiteY1" fmla="*/ 35425 h 48156"/>
                    <a:gd name="connsiteX2" fmla="*/ 76931 w 86024"/>
                    <a:gd name="connsiteY2" fmla="*/ 31333 h 48156"/>
                    <a:gd name="connsiteX3" fmla="*/ 75567 w 86024"/>
                    <a:gd name="connsiteY3" fmla="*/ 36335 h 48156"/>
                    <a:gd name="connsiteX4" fmla="*/ 78295 w 86024"/>
                    <a:gd name="connsiteY4" fmla="*/ 41336 h 48156"/>
                    <a:gd name="connsiteX5" fmla="*/ 81478 w 86024"/>
                    <a:gd name="connsiteY5" fmla="*/ 48157 h 48156"/>
                    <a:gd name="connsiteX6" fmla="*/ 13729 w 86024"/>
                    <a:gd name="connsiteY6" fmla="*/ 18602 h 48156"/>
                    <a:gd name="connsiteX7" fmla="*/ 88 w 86024"/>
                    <a:gd name="connsiteY7" fmla="*/ 3142 h 48156"/>
                    <a:gd name="connsiteX8" fmla="*/ 1906 w 86024"/>
                    <a:gd name="connsiteY8" fmla="*/ 2233 h 48156"/>
                    <a:gd name="connsiteX9" fmla="*/ 68292 w 86024"/>
                    <a:gd name="connsiteY9" fmla="*/ 19511 h 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24" h="48156">
                      <a:moveTo>
                        <a:pt x="68292" y="19511"/>
                      </a:moveTo>
                      <a:cubicBezTo>
                        <a:pt x="70110" y="20875"/>
                        <a:pt x="70110" y="20875"/>
                        <a:pt x="86025" y="35425"/>
                      </a:cubicBezTo>
                      <a:cubicBezTo>
                        <a:pt x="82842" y="34061"/>
                        <a:pt x="80114" y="32697"/>
                        <a:pt x="76931" y="31333"/>
                      </a:cubicBezTo>
                      <a:cubicBezTo>
                        <a:pt x="75567" y="35425"/>
                        <a:pt x="75567" y="35425"/>
                        <a:pt x="75567" y="36335"/>
                      </a:cubicBezTo>
                      <a:cubicBezTo>
                        <a:pt x="76021" y="37244"/>
                        <a:pt x="76476" y="38153"/>
                        <a:pt x="78295" y="41336"/>
                      </a:cubicBezTo>
                      <a:cubicBezTo>
                        <a:pt x="81478" y="46338"/>
                        <a:pt x="81933" y="47247"/>
                        <a:pt x="81478" y="48157"/>
                      </a:cubicBezTo>
                      <a:cubicBezTo>
                        <a:pt x="78750" y="48157"/>
                        <a:pt x="14183" y="19056"/>
                        <a:pt x="13729" y="18602"/>
                      </a:cubicBezTo>
                      <a:cubicBezTo>
                        <a:pt x="13729" y="18602"/>
                        <a:pt x="-1277" y="4961"/>
                        <a:pt x="88" y="3142"/>
                      </a:cubicBezTo>
                      <a:cubicBezTo>
                        <a:pt x="88" y="3142"/>
                        <a:pt x="542" y="2687"/>
                        <a:pt x="1906" y="2233"/>
                      </a:cubicBezTo>
                      <a:cubicBezTo>
                        <a:pt x="24641" y="-7771"/>
                        <a:pt x="67837" y="19056"/>
                        <a:pt x="68292" y="19511"/>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2" name="Graphic 5">
                  <a:extLst>
                    <a:ext uri="{FF2B5EF4-FFF2-40B4-BE49-F238E27FC236}">
                      <a16:creationId xmlns:a16="http://schemas.microsoft.com/office/drawing/2014/main" id="{4E289021-7C87-4E39-BC5C-4EDBCAC774E4}"/>
                    </a:ext>
                  </a:extLst>
                </p:cNvPr>
                <p:cNvSpPr/>
                <p:nvPr/>
              </p:nvSpPr>
              <p:spPr>
                <a:xfrm>
                  <a:off x="11685402" y="3886935"/>
                  <a:ext cx="47306" cy="200974"/>
                </a:xfrm>
                <a:custGeom>
                  <a:avLst/>
                  <a:gdLst>
                    <a:gd name="connsiteX0" fmla="*/ 45924 w 47306"/>
                    <a:gd name="connsiteY0" fmla="*/ 58655 h 200974"/>
                    <a:gd name="connsiteX1" fmla="*/ 17733 w 47306"/>
                    <a:gd name="connsiteY1" fmla="*/ 175057 h 200974"/>
                    <a:gd name="connsiteX2" fmla="*/ 0 w 47306"/>
                    <a:gd name="connsiteY2" fmla="*/ 200975 h 200974"/>
                    <a:gd name="connsiteX3" fmla="*/ 23189 w 47306"/>
                    <a:gd name="connsiteY3" fmla="*/ 103670 h 200974"/>
                    <a:gd name="connsiteX4" fmla="*/ 41832 w 47306"/>
                    <a:gd name="connsiteY4" fmla="*/ 0 h 200974"/>
                    <a:gd name="connsiteX5" fmla="*/ 45924 w 47306"/>
                    <a:gd name="connsiteY5" fmla="*/ 58655 h 20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06" h="200974">
                      <a:moveTo>
                        <a:pt x="45924" y="58655"/>
                      </a:moveTo>
                      <a:cubicBezTo>
                        <a:pt x="41832" y="96395"/>
                        <a:pt x="18188" y="174148"/>
                        <a:pt x="17733" y="175057"/>
                      </a:cubicBezTo>
                      <a:cubicBezTo>
                        <a:pt x="14095" y="186425"/>
                        <a:pt x="14095" y="186425"/>
                        <a:pt x="0" y="200975"/>
                      </a:cubicBezTo>
                      <a:cubicBezTo>
                        <a:pt x="2728" y="186879"/>
                        <a:pt x="2728" y="186879"/>
                        <a:pt x="23189" y="103670"/>
                      </a:cubicBezTo>
                      <a:cubicBezTo>
                        <a:pt x="31373" y="69568"/>
                        <a:pt x="35011" y="34557"/>
                        <a:pt x="41832" y="0"/>
                      </a:cubicBezTo>
                      <a:cubicBezTo>
                        <a:pt x="48197" y="36376"/>
                        <a:pt x="48197" y="36376"/>
                        <a:pt x="45924" y="5865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3" name="Graphic 5">
                  <a:extLst>
                    <a:ext uri="{FF2B5EF4-FFF2-40B4-BE49-F238E27FC236}">
                      <a16:creationId xmlns:a16="http://schemas.microsoft.com/office/drawing/2014/main" id="{0B368E60-6AD9-43A2-9F95-85BF8CB9A26D}"/>
                    </a:ext>
                  </a:extLst>
                </p:cNvPr>
                <p:cNvSpPr/>
                <p:nvPr/>
              </p:nvSpPr>
              <p:spPr>
                <a:xfrm>
                  <a:off x="9643825" y="711778"/>
                  <a:ext cx="84573" cy="33675"/>
                </a:xfrm>
                <a:custGeom>
                  <a:avLst/>
                  <a:gdLst>
                    <a:gd name="connsiteX0" fmla="*/ 15914 w 84573"/>
                    <a:gd name="connsiteY0" fmla="*/ 2302 h 33675"/>
                    <a:gd name="connsiteX1" fmla="*/ 84573 w 84573"/>
                    <a:gd name="connsiteY1" fmla="*/ 33676 h 33675"/>
                    <a:gd name="connsiteX2" fmla="*/ 1364 w 84573"/>
                    <a:gd name="connsiteY2" fmla="*/ 7758 h 33675"/>
                    <a:gd name="connsiteX3" fmla="*/ 0 w 84573"/>
                    <a:gd name="connsiteY3" fmla="*/ 28 h 33675"/>
                    <a:gd name="connsiteX4" fmla="*/ 15914 w 84573"/>
                    <a:gd name="connsiteY4" fmla="*/ 2302 h 3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73" h="33675">
                      <a:moveTo>
                        <a:pt x="15914" y="2302"/>
                      </a:moveTo>
                      <a:cubicBezTo>
                        <a:pt x="38194" y="9577"/>
                        <a:pt x="42287" y="10941"/>
                        <a:pt x="84573" y="33676"/>
                      </a:cubicBezTo>
                      <a:cubicBezTo>
                        <a:pt x="50926" y="25491"/>
                        <a:pt x="4547" y="13669"/>
                        <a:pt x="1364" y="7758"/>
                      </a:cubicBezTo>
                      <a:cubicBezTo>
                        <a:pt x="3637" y="5030"/>
                        <a:pt x="0" y="2757"/>
                        <a:pt x="0" y="28"/>
                      </a:cubicBezTo>
                      <a:cubicBezTo>
                        <a:pt x="0" y="28"/>
                        <a:pt x="8184" y="-426"/>
                        <a:pt x="15914" y="2302"/>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4" name="Graphic 5">
                  <a:extLst>
                    <a:ext uri="{FF2B5EF4-FFF2-40B4-BE49-F238E27FC236}">
                      <a16:creationId xmlns:a16="http://schemas.microsoft.com/office/drawing/2014/main" id="{D352F72C-7C46-4F22-876D-FA8831794599}"/>
                    </a:ext>
                  </a:extLst>
                </p:cNvPr>
                <p:cNvSpPr/>
                <p:nvPr/>
              </p:nvSpPr>
              <p:spPr>
                <a:xfrm>
                  <a:off x="7498577" y="731813"/>
                  <a:ext cx="86391" cy="40467"/>
                </a:xfrm>
                <a:custGeom>
                  <a:avLst/>
                  <a:gdLst>
                    <a:gd name="connsiteX0" fmla="*/ 0 w 86391"/>
                    <a:gd name="connsiteY0" fmla="*/ 40468 h 40467"/>
                    <a:gd name="connsiteX1" fmla="*/ 0 w 86391"/>
                    <a:gd name="connsiteY1" fmla="*/ 40468 h 40467"/>
                    <a:gd name="connsiteX2" fmla="*/ 81390 w 86391"/>
                    <a:gd name="connsiteY2" fmla="*/ 2273 h 40467"/>
                    <a:gd name="connsiteX3" fmla="*/ 86392 w 86391"/>
                    <a:gd name="connsiteY3" fmla="*/ 0 h 40467"/>
                    <a:gd name="connsiteX4" fmla="*/ 85482 w 86391"/>
                    <a:gd name="connsiteY4" fmla="*/ 455 h 40467"/>
                    <a:gd name="connsiteX5" fmla="*/ 0 w 86391"/>
                    <a:gd name="connsiteY5" fmla="*/ 40468 h 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1" h="40467">
                      <a:moveTo>
                        <a:pt x="0" y="40468"/>
                      </a:moveTo>
                      <a:lnTo>
                        <a:pt x="0" y="40468"/>
                      </a:lnTo>
                      <a:lnTo>
                        <a:pt x="81390" y="2273"/>
                      </a:lnTo>
                      <a:cubicBezTo>
                        <a:pt x="83209" y="1364"/>
                        <a:pt x="84573" y="909"/>
                        <a:pt x="86392" y="0"/>
                      </a:cubicBezTo>
                      <a:cubicBezTo>
                        <a:pt x="85937" y="0"/>
                        <a:pt x="85937" y="455"/>
                        <a:pt x="85482" y="455"/>
                      </a:cubicBezTo>
                      <a:cubicBezTo>
                        <a:pt x="36830" y="22280"/>
                        <a:pt x="7730" y="36376"/>
                        <a:pt x="0" y="40468"/>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5" name="Graphic 5">
                  <a:extLst>
                    <a:ext uri="{FF2B5EF4-FFF2-40B4-BE49-F238E27FC236}">
                      <a16:creationId xmlns:a16="http://schemas.microsoft.com/office/drawing/2014/main" id="{8513ECBC-0B93-4079-9906-0CEA13BDAFC2}"/>
                    </a:ext>
                  </a:extLst>
                </p:cNvPr>
                <p:cNvSpPr/>
                <p:nvPr/>
              </p:nvSpPr>
              <p:spPr>
                <a:xfrm>
                  <a:off x="7500396" y="6223154"/>
                  <a:ext cx="58200" cy="27281"/>
                </a:xfrm>
                <a:custGeom>
                  <a:avLst/>
                  <a:gdLst>
                    <a:gd name="connsiteX0" fmla="*/ 43651 w 58200"/>
                    <a:gd name="connsiteY0" fmla="*/ 19552 h 27281"/>
                    <a:gd name="connsiteX1" fmla="*/ 58201 w 58200"/>
                    <a:gd name="connsiteY1" fmla="*/ 27282 h 27281"/>
                    <a:gd name="connsiteX2" fmla="*/ 45015 w 58200"/>
                    <a:gd name="connsiteY2" fmla="*/ 21826 h 27281"/>
                    <a:gd name="connsiteX3" fmla="*/ 0 w 58200"/>
                    <a:gd name="connsiteY3" fmla="*/ 0 h 27281"/>
                    <a:gd name="connsiteX4" fmla="*/ 9094 w 58200"/>
                    <a:gd name="connsiteY4" fmla="*/ 3183 h 27281"/>
                    <a:gd name="connsiteX5" fmla="*/ 43651 w 58200"/>
                    <a:gd name="connsiteY5" fmla="*/ 19552 h 2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0" h="27281">
                      <a:moveTo>
                        <a:pt x="43651" y="19552"/>
                      </a:moveTo>
                      <a:cubicBezTo>
                        <a:pt x="48652" y="22280"/>
                        <a:pt x="53654" y="24554"/>
                        <a:pt x="58201" y="27282"/>
                      </a:cubicBezTo>
                      <a:cubicBezTo>
                        <a:pt x="57292" y="27282"/>
                        <a:pt x="49107" y="23644"/>
                        <a:pt x="45015" y="21826"/>
                      </a:cubicBezTo>
                      <a:cubicBezTo>
                        <a:pt x="31374" y="16369"/>
                        <a:pt x="3638" y="2273"/>
                        <a:pt x="0" y="0"/>
                      </a:cubicBezTo>
                      <a:cubicBezTo>
                        <a:pt x="455" y="0"/>
                        <a:pt x="909" y="0"/>
                        <a:pt x="9094" y="3183"/>
                      </a:cubicBezTo>
                      <a:cubicBezTo>
                        <a:pt x="12277" y="4547"/>
                        <a:pt x="38194" y="16823"/>
                        <a:pt x="43651" y="19552"/>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6" name="Graphic 5">
                  <a:extLst>
                    <a:ext uri="{FF2B5EF4-FFF2-40B4-BE49-F238E27FC236}">
                      <a16:creationId xmlns:a16="http://schemas.microsoft.com/office/drawing/2014/main" id="{46ED25D0-CF95-4C62-8BC8-5E65D9C8A024}"/>
                    </a:ext>
                  </a:extLst>
                </p:cNvPr>
                <p:cNvSpPr/>
                <p:nvPr/>
              </p:nvSpPr>
              <p:spPr>
                <a:xfrm>
                  <a:off x="5862133" y="3607617"/>
                  <a:ext cx="27081" cy="93348"/>
                </a:xfrm>
                <a:custGeom>
                  <a:avLst/>
                  <a:gdLst>
                    <a:gd name="connsiteX0" fmla="*/ 26827 w 27081"/>
                    <a:gd name="connsiteY0" fmla="*/ 58337 h 93348"/>
                    <a:gd name="connsiteX1" fmla="*/ 16369 w 27081"/>
                    <a:gd name="connsiteY1" fmla="*/ 93348 h 93348"/>
                    <a:gd name="connsiteX2" fmla="*/ 0 w 27081"/>
                    <a:gd name="connsiteY2" fmla="*/ 10594 h 93348"/>
                    <a:gd name="connsiteX3" fmla="*/ 9094 w 27081"/>
                    <a:gd name="connsiteY3" fmla="*/ 591 h 93348"/>
                    <a:gd name="connsiteX4" fmla="*/ 13186 w 27081"/>
                    <a:gd name="connsiteY4" fmla="*/ 1045 h 93348"/>
                    <a:gd name="connsiteX5" fmla="*/ 26827 w 27081"/>
                    <a:gd name="connsiteY5" fmla="*/ 58337 h 9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81" h="93348">
                      <a:moveTo>
                        <a:pt x="26827" y="58337"/>
                      </a:moveTo>
                      <a:cubicBezTo>
                        <a:pt x="21371" y="74706"/>
                        <a:pt x="17733" y="87437"/>
                        <a:pt x="16369" y="93348"/>
                      </a:cubicBezTo>
                      <a:cubicBezTo>
                        <a:pt x="10003" y="63793"/>
                        <a:pt x="5002" y="40149"/>
                        <a:pt x="0" y="10594"/>
                      </a:cubicBezTo>
                      <a:cubicBezTo>
                        <a:pt x="3638" y="7411"/>
                        <a:pt x="5456" y="3319"/>
                        <a:pt x="9094" y="591"/>
                      </a:cubicBezTo>
                      <a:cubicBezTo>
                        <a:pt x="10913" y="-774"/>
                        <a:pt x="12277" y="591"/>
                        <a:pt x="13186" y="1045"/>
                      </a:cubicBezTo>
                      <a:cubicBezTo>
                        <a:pt x="15460" y="4228"/>
                        <a:pt x="29100" y="51062"/>
                        <a:pt x="26827" y="58337"/>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7" name="Graphic 5">
                  <a:extLst>
                    <a:ext uri="{FF2B5EF4-FFF2-40B4-BE49-F238E27FC236}">
                      <a16:creationId xmlns:a16="http://schemas.microsoft.com/office/drawing/2014/main" id="{39BA12D9-4B90-4FA9-AADE-8A4D7D27CC66}"/>
                    </a:ext>
                  </a:extLst>
                </p:cNvPr>
                <p:cNvSpPr/>
                <p:nvPr/>
              </p:nvSpPr>
              <p:spPr>
                <a:xfrm>
                  <a:off x="5996153" y="3739494"/>
                  <a:ext cx="53768" cy="93788"/>
                </a:xfrm>
                <a:custGeom>
                  <a:avLst/>
                  <a:gdLst>
                    <a:gd name="connsiteX0" fmla="*/ 50131 w 53768"/>
                    <a:gd name="connsiteY0" fmla="*/ 91969 h 93788"/>
                    <a:gd name="connsiteX1" fmla="*/ 5571 w 53768"/>
                    <a:gd name="connsiteY1" fmla="*/ 55139 h 93788"/>
                    <a:gd name="connsiteX2" fmla="*/ 11027 w 53768"/>
                    <a:gd name="connsiteY2" fmla="*/ 121 h 93788"/>
                    <a:gd name="connsiteX3" fmla="*/ 16029 w 53768"/>
                    <a:gd name="connsiteY3" fmla="*/ 1485 h 93788"/>
                    <a:gd name="connsiteX4" fmla="*/ 53769 w 53768"/>
                    <a:gd name="connsiteY4" fmla="*/ 93788 h 93788"/>
                    <a:gd name="connsiteX5" fmla="*/ 50131 w 53768"/>
                    <a:gd name="connsiteY5" fmla="*/ 91969 h 9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68" h="93788">
                      <a:moveTo>
                        <a:pt x="50131" y="91969"/>
                      </a:moveTo>
                      <a:cubicBezTo>
                        <a:pt x="11937" y="68325"/>
                        <a:pt x="9663" y="65597"/>
                        <a:pt x="5571" y="55139"/>
                      </a:cubicBezTo>
                      <a:cubicBezTo>
                        <a:pt x="-9434" y="19673"/>
                        <a:pt x="10573" y="121"/>
                        <a:pt x="11027" y="121"/>
                      </a:cubicBezTo>
                      <a:cubicBezTo>
                        <a:pt x="12846" y="-334"/>
                        <a:pt x="14665" y="576"/>
                        <a:pt x="16029" y="1485"/>
                      </a:cubicBezTo>
                      <a:cubicBezTo>
                        <a:pt x="31034" y="14217"/>
                        <a:pt x="49676" y="61050"/>
                        <a:pt x="53769" y="93788"/>
                      </a:cubicBezTo>
                      <a:cubicBezTo>
                        <a:pt x="52405" y="93333"/>
                        <a:pt x="51041" y="92424"/>
                        <a:pt x="50131" y="91969"/>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8" name="Graphic 5">
                  <a:extLst>
                    <a:ext uri="{FF2B5EF4-FFF2-40B4-BE49-F238E27FC236}">
                      <a16:creationId xmlns:a16="http://schemas.microsoft.com/office/drawing/2014/main" id="{C4111E19-7FC0-465D-BB62-3BF8E9F5D6B1}"/>
                    </a:ext>
                  </a:extLst>
                </p:cNvPr>
                <p:cNvSpPr/>
                <p:nvPr/>
              </p:nvSpPr>
              <p:spPr>
                <a:xfrm>
                  <a:off x="11244908" y="4098747"/>
                  <a:ext cx="31149" cy="138757"/>
                </a:xfrm>
                <a:custGeom>
                  <a:avLst/>
                  <a:gdLst>
                    <a:gd name="connsiteX0" fmla="*/ 29905 w 31149"/>
                    <a:gd name="connsiteY0" fmla="*/ 60095 h 138757"/>
                    <a:gd name="connsiteX1" fmla="*/ 6715 w 31149"/>
                    <a:gd name="connsiteY1" fmla="*/ 138757 h 138757"/>
                    <a:gd name="connsiteX2" fmla="*/ 804 w 31149"/>
                    <a:gd name="connsiteY2" fmla="*/ 63733 h 138757"/>
                    <a:gd name="connsiteX3" fmla="*/ 14445 w 31149"/>
                    <a:gd name="connsiteY3" fmla="*/ 75 h 138757"/>
                    <a:gd name="connsiteX4" fmla="*/ 29905 w 31149"/>
                    <a:gd name="connsiteY4" fmla="*/ 60095 h 138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49" h="138757">
                      <a:moveTo>
                        <a:pt x="29905" y="60095"/>
                      </a:moveTo>
                      <a:cubicBezTo>
                        <a:pt x="26267" y="92378"/>
                        <a:pt x="13536" y="122843"/>
                        <a:pt x="6715" y="138757"/>
                      </a:cubicBezTo>
                      <a:cubicBezTo>
                        <a:pt x="1259" y="120115"/>
                        <a:pt x="-1469" y="103291"/>
                        <a:pt x="804" y="63733"/>
                      </a:cubicBezTo>
                      <a:cubicBezTo>
                        <a:pt x="3987" y="6896"/>
                        <a:pt x="3987" y="6896"/>
                        <a:pt x="14445" y="75"/>
                      </a:cubicBezTo>
                      <a:cubicBezTo>
                        <a:pt x="29450" y="-1743"/>
                        <a:pt x="33542" y="29631"/>
                        <a:pt x="29905" y="6009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9" name="Graphic 5">
                  <a:extLst>
                    <a:ext uri="{FF2B5EF4-FFF2-40B4-BE49-F238E27FC236}">
                      <a16:creationId xmlns:a16="http://schemas.microsoft.com/office/drawing/2014/main" id="{DB9167AA-CDC1-4F76-9F87-3AAF709C00DF}"/>
                    </a:ext>
                  </a:extLst>
                </p:cNvPr>
                <p:cNvSpPr/>
                <p:nvPr/>
              </p:nvSpPr>
              <p:spPr>
                <a:xfrm>
                  <a:off x="7815954" y="6334213"/>
                  <a:ext cx="62747" cy="25349"/>
                </a:xfrm>
                <a:custGeom>
                  <a:avLst/>
                  <a:gdLst>
                    <a:gd name="connsiteX0" fmla="*/ 60020 w 62747"/>
                    <a:gd name="connsiteY0" fmla="*/ 22166 h 25349"/>
                    <a:gd name="connsiteX1" fmla="*/ 62748 w 62747"/>
                    <a:gd name="connsiteY1" fmla="*/ 23985 h 25349"/>
                    <a:gd name="connsiteX2" fmla="*/ 62748 w 62747"/>
                    <a:gd name="connsiteY2" fmla="*/ 24440 h 25349"/>
                    <a:gd name="connsiteX3" fmla="*/ 59565 w 62747"/>
                    <a:gd name="connsiteY3" fmla="*/ 25349 h 25349"/>
                    <a:gd name="connsiteX4" fmla="*/ 0 w 62747"/>
                    <a:gd name="connsiteY4" fmla="*/ 341 h 25349"/>
                    <a:gd name="connsiteX5" fmla="*/ 2273 w 62747"/>
                    <a:gd name="connsiteY5" fmla="*/ 341 h 25349"/>
                    <a:gd name="connsiteX6" fmla="*/ 60020 w 62747"/>
                    <a:gd name="connsiteY6" fmla="*/ 22166 h 2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47" h="25349">
                      <a:moveTo>
                        <a:pt x="60020" y="22166"/>
                      </a:moveTo>
                      <a:cubicBezTo>
                        <a:pt x="62293" y="23076"/>
                        <a:pt x="62293" y="23530"/>
                        <a:pt x="62748" y="23985"/>
                      </a:cubicBezTo>
                      <a:cubicBezTo>
                        <a:pt x="62748" y="23985"/>
                        <a:pt x="62748" y="24440"/>
                        <a:pt x="62748" y="24440"/>
                      </a:cubicBezTo>
                      <a:cubicBezTo>
                        <a:pt x="61838" y="24895"/>
                        <a:pt x="60474" y="24895"/>
                        <a:pt x="59565" y="25349"/>
                      </a:cubicBezTo>
                      <a:cubicBezTo>
                        <a:pt x="31829" y="15801"/>
                        <a:pt x="0" y="4433"/>
                        <a:pt x="0" y="341"/>
                      </a:cubicBezTo>
                      <a:cubicBezTo>
                        <a:pt x="455" y="-114"/>
                        <a:pt x="909" y="-114"/>
                        <a:pt x="2273" y="341"/>
                      </a:cubicBezTo>
                      <a:cubicBezTo>
                        <a:pt x="2728" y="796"/>
                        <a:pt x="39104" y="11254"/>
                        <a:pt x="60020" y="22166"/>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0" name="Graphic 5">
                  <a:extLst>
                    <a:ext uri="{FF2B5EF4-FFF2-40B4-BE49-F238E27FC236}">
                      <a16:creationId xmlns:a16="http://schemas.microsoft.com/office/drawing/2014/main" id="{B7D5631A-BCDD-4240-9F30-DB75BD31BB7A}"/>
                    </a:ext>
                  </a:extLst>
                </p:cNvPr>
                <p:cNvSpPr/>
                <p:nvPr/>
              </p:nvSpPr>
              <p:spPr>
                <a:xfrm>
                  <a:off x="11730985" y="4136562"/>
                  <a:ext cx="29744" cy="108217"/>
                </a:xfrm>
                <a:custGeom>
                  <a:avLst/>
                  <a:gdLst>
                    <a:gd name="connsiteX0" fmla="*/ 26713 w 29744"/>
                    <a:gd name="connsiteY0" fmla="*/ 24099 h 108217"/>
                    <a:gd name="connsiteX1" fmla="*/ 1250 w 29744"/>
                    <a:gd name="connsiteY1" fmla="*/ 108217 h 108217"/>
                    <a:gd name="connsiteX2" fmla="*/ 2160 w 29744"/>
                    <a:gd name="connsiteY2" fmla="*/ 86847 h 108217"/>
                    <a:gd name="connsiteX3" fmla="*/ 29442 w 29744"/>
                    <a:gd name="connsiteY3" fmla="*/ 0 h 108217"/>
                    <a:gd name="connsiteX4" fmla="*/ 26713 w 29744"/>
                    <a:gd name="connsiteY4" fmla="*/ 24099 h 108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44" h="108217">
                      <a:moveTo>
                        <a:pt x="26713" y="24099"/>
                      </a:moveTo>
                      <a:cubicBezTo>
                        <a:pt x="20348" y="55473"/>
                        <a:pt x="14891" y="69568"/>
                        <a:pt x="1250" y="108217"/>
                      </a:cubicBezTo>
                      <a:cubicBezTo>
                        <a:pt x="-114" y="103216"/>
                        <a:pt x="-1023" y="98669"/>
                        <a:pt x="2160" y="86847"/>
                      </a:cubicBezTo>
                      <a:cubicBezTo>
                        <a:pt x="4888" y="77298"/>
                        <a:pt x="25349" y="7730"/>
                        <a:pt x="29442" y="0"/>
                      </a:cubicBezTo>
                      <a:cubicBezTo>
                        <a:pt x="29896" y="0"/>
                        <a:pt x="30351" y="6366"/>
                        <a:pt x="26713" y="24099"/>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1" name="Graphic 5">
                  <a:extLst>
                    <a:ext uri="{FF2B5EF4-FFF2-40B4-BE49-F238E27FC236}">
                      <a16:creationId xmlns:a16="http://schemas.microsoft.com/office/drawing/2014/main" id="{72F05AA5-77B7-4830-A061-9BC26F397E81}"/>
                    </a:ext>
                  </a:extLst>
                </p:cNvPr>
                <p:cNvSpPr/>
                <p:nvPr/>
              </p:nvSpPr>
              <p:spPr>
                <a:xfrm>
                  <a:off x="10648699" y="4637635"/>
                  <a:ext cx="36893" cy="152322"/>
                </a:xfrm>
                <a:custGeom>
                  <a:avLst/>
                  <a:gdLst>
                    <a:gd name="connsiteX0" fmla="*/ 35011 w 36893"/>
                    <a:gd name="connsiteY0" fmla="*/ 117311 h 152322"/>
                    <a:gd name="connsiteX1" fmla="*/ 24553 w 36893"/>
                    <a:gd name="connsiteY1" fmla="*/ 152323 h 152322"/>
                    <a:gd name="connsiteX2" fmla="*/ 0 w 36893"/>
                    <a:gd name="connsiteY2" fmla="*/ 88211 h 152322"/>
                    <a:gd name="connsiteX3" fmla="*/ 0 w 36893"/>
                    <a:gd name="connsiteY3" fmla="*/ 84573 h 152322"/>
                    <a:gd name="connsiteX4" fmla="*/ 12277 w 36893"/>
                    <a:gd name="connsiteY4" fmla="*/ 46379 h 152322"/>
                    <a:gd name="connsiteX5" fmla="*/ 6820 w 36893"/>
                    <a:gd name="connsiteY5" fmla="*/ 21825 h 152322"/>
                    <a:gd name="connsiteX6" fmla="*/ 6365 w 36893"/>
                    <a:gd name="connsiteY6" fmla="*/ 20461 h 152322"/>
                    <a:gd name="connsiteX7" fmla="*/ 15459 w 36893"/>
                    <a:gd name="connsiteY7" fmla="*/ 0 h 152322"/>
                    <a:gd name="connsiteX8" fmla="*/ 29555 w 36893"/>
                    <a:gd name="connsiteY8" fmla="*/ 6366 h 152322"/>
                    <a:gd name="connsiteX9" fmla="*/ 35011 w 36893"/>
                    <a:gd name="connsiteY9" fmla="*/ 117311 h 1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93" h="152322">
                      <a:moveTo>
                        <a:pt x="35011" y="117311"/>
                      </a:moveTo>
                      <a:cubicBezTo>
                        <a:pt x="32283" y="133680"/>
                        <a:pt x="27282" y="145048"/>
                        <a:pt x="24553" y="152323"/>
                      </a:cubicBezTo>
                      <a:cubicBezTo>
                        <a:pt x="455" y="98214"/>
                        <a:pt x="455" y="98214"/>
                        <a:pt x="0" y="88211"/>
                      </a:cubicBezTo>
                      <a:cubicBezTo>
                        <a:pt x="0" y="87301"/>
                        <a:pt x="0" y="85937"/>
                        <a:pt x="0" y="84573"/>
                      </a:cubicBezTo>
                      <a:cubicBezTo>
                        <a:pt x="1364" y="70932"/>
                        <a:pt x="10912" y="60020"/>
                        <a:pt x="12277" y="46379"/>
                      </a:cubicBezTo>
                      <a:cubicBezTo>
                        <a:pt x="13186" y="36830"/>
                        <a:pt x="9548" y="27737"/>
                        <a:pt x="6820" y="21825"/>
                      </a:cubicBezTo>
                      <a:cubicBezTo>
                        <a:pt x="6820" y="21371"/>
                        <a:pt x="6365" y="20916"/>
                        <a:pt x="6365" y="20461"/>
                      </a:cubicBezTo>
                      <a:cubicBezTo>
                        <a:pt x="6365" y="19552"/>
                        <a:pt x="6365" y="19552"/>
                        <a:pt x="15459" y="0"/>
                      </a:cubicBezTo>
                      <a:cubicBezTo>
                        <a:pt x="29100" y="4547"/>
                        <a:pt x="29100" y="4547"/>
                        <a:pt x="29555" y="6366"/>
                      </a:cubicBezTo>
                      <a:cubicBezTo>
                        <a:pt x="29555" y="6820"/>
                        <a:pt x="41377" y="81845"/>
                        <a:pt x="35011" y="117311"/>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2" name="Graphic 5">
                  <a:extLst>
                    <a:ext uri="{FF2B5EF4-FFF2-40B4-BE49-F238E27FC236}">
                      <a16:creationId xmlns:a16="http://schemas.microsoft.com/office/drawing/2014/main" id="{F1A82478-D4BE-4ECB-BC05-3EE80F771148}"/>
                    </a:ext>
                  </a:extLst>
                </p:cNvPr>
                <p:cNvSpPr/>
                <p:nvPr/>
              </p:nvSpPr>
              <p:spPr>
                <a:xfrm>
                  <a:off x="11681764" y="2930714"/>
                  <a:ext cx="31815" cy="96394"/>
                </a:xfrm>
                <a:custGeom>
                  <a:avLst/>
                  <a:gdLst>
                    <a:gd name="connsiteX0" fmla="*/ 30919 w 31815"/>
                    <a:gd name="connsiteY0" fmla="*/ 60474 h 96394"/>
                    <a:gd name="connsiteX1" fmla="*/ 29555 w 31815"/>
                    <a:gd name="connsiteY1" fmla="*/ 96395 h 96394"/>
                    <a:gd name="connsiteX2" fmla="*/ 0 w 31815"/>
                    <a:gd name="connsiteY2" fmla="*/ 0 h 96394"/>
                    <a:gd name="connsiteX3" fmla="*/ 30919 w 31815"/>
                    <a:gd name="connsiteY3" fmla="*/ 60474 h 96394"/>
                  </a:gdLst>
                  <a:ahLst/>
                  <a:cxnLst>
                    <a:cxn ang="0">
                      <a:pos x="connsiteX0" y="connsiteY0"/>
                    </a:cxn>
                    <a:cxn ang="0">
                      <a:pos x="connsiteX1" y="connsiteY1"/>
                    </a:cxn>
                    <a:cxn ang="0">
                      <a:pos x="connsiteX2" y="connsiteY2"/>
                    </a:cxn>
                    <a:cxn ang="0">
                      <a:pos x="connsiteX3" y="connsiteY3"/>
                    </a:cxn>
                  </a:cxnLst>
                  <a:rect l="l" t="t" r="r" b="b"/>
                  <a:pathLst>
                    <a:path w="31815" h="96394">
                      <a:moveTo>
                        <a:pt x="30919" y="60474"/>
                      </a:moveTo>
                      <a:cubicBezTo>
                        <a:pt x="32283" y="67295"/>
                        <a:pt x="32283" y="67295"/>
                        <a:pt x="29555" y="96395"/>
                      </a:cubicBezTo>
                      <a:cubicBezTo>
                        <a:pt x="6366" y="44105"/>
                        <a:pt x="6366" y="44105"/>
                        <a:pt x="0" y="0"/>
                      </a:cubicBezTo>
                      <a:cubicBezTo>
                        <a:pt x="21826" y="18188"/>
                        <a:pt x="30464" y="58655"/>
                        <a:pt x="30919" y="60474"/>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3" name="Graphic 5">
                  <a:extLst>
                    <a:ext uri="{FF2B5EF4-FFF2-40B4-BE49-F238E27FC236}">
                      <a16:creationId xmlns:a16="http://schemas.microsoft.com/office/drawing/2014/main" id="{36E6F140-71A7-42E1-826D-6AF844220345}"/>
                    </a:ext>
                  </a:extLst>
                </p:cNvPr>
                <p:cNvSpPr/>
                <p:nvPr/>
              </p:nvSpPr>
              <p:spPr>
                <a:xfrm>
                  <a:off x="7281688" y="3766740"/>
                  <a:ext cx="97759" cy="75180"/>
                </a:xfrm>
                <a:custGeom>
                  <a:avLst/>
                  <a:gdLst>
                    <a:gd name="connsiteX0" fmla="*/ 97759 w 97759"/>
                    <a:gd name="connsiteY0" fmla="*/ 55629 h 75180"/>
                    <a:gd name="connsiteX1" fmla="*/ 81390 w 97759"/>
                    <a:gd name="connsiteY1" fmla="*/ 75181 h 75180"/>
                    <a:gd name="connsiteX2" fmla="*/ 5911 w 97759"/>
                    <a:gd name="connsiteY2" fmla="*/ 22891 h 75180"/>
                    <a:gd name="connsiteX3" fmla="*/ 0 w 97759"/>
                    <a:gd name="connsiteY3" fmla="*/ 5158 h 75180"/>
                    <a:gd name="connsiteX4" fmla="*/ 40468 w 97759"/>
                    <a:gd name="connsiteY4" fmla="*/ 1066 h 75180"/>
                    <a:gd name="connsiteX5" fmla="*/ 97759 w 97759"/>
                    <a:gd name="connsiteY5" fmla="*/ 55629 h 7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59" h="75180">
                      <a:moveTo>
                        <a:pt x="97759" y="55629"/>
                      </a:moveTo>
                      <a:cubicBezTo>
                        <a:pt x="96850" y="59266"/>
                        <a:pt x="87756" y="72907"/>
                        <a:pt x="81390" y="75181"/>
                      </a:cubicBezTo>
                      <a:cubicBezTo>
                        <a:pt x="42287" y="51991"/>
                        <a:pt x="6366" y="22891"/>
                        <a:pt x="5911" y="22891"/>
                      </a:cubicBezTo>
                      <a:cubicBezTo>
                        <a:pt x="4547" y="21527"/>
                        <a:pt x="4547" y="21527"/>
                        <a:pt x="0" y="5158"/>
                      </a:cubicBezTo>
                      <a:cubicBezTo>
                        <a:pt x="15460" y="156"/>
                        <a:pt x="25463" y="-1208"/>
                        <a:pt x="40468" y="1066"/>
                      </a:cubicBezTo>
                      <a:cubicBezTo>
                        <a:pt x="91394" y="11069"/>
                        <a:pt x="97759" y="55174"/>
                        <a:pt x="97759" y="55629"/>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4" name="Graphic 5">
                  <a:extLst>
                    <a:ext uri="{FF2B5EF4-FFF2-40B4-BE49-F238E27FC236}">
                      <a16:creationId xmlns:a16="http://schemas.microsoft.com/office/drawing/2014/main" id="{29B24813-689A-4960-8C66-5CAD10953B4E}"/>
                    </a:ext>
                  </a:extLst>
                </p:cNvPr>
                <p:cNvSpPr/>
                <p:nvPr/>
              </p:nvSpPr>
              <p:spPr>
                <a:xfrm>
                  <a:off x="11600374" y="4641728"/>
                  <a:ext cx="26372" cy="62747"/>
                </a:xfrm>
                <a:custGeom>
                  <a:avLst/>
                  <a:gdLst>
                    <a:gd name="connsiteX0" fmla="*/ 3183 w 26372"/>
                    <a:gd name="connsiteY0" fmla="*/ 55473 h 62747"/>
                    <a:gd name="connsiteX1" fmla="*/ 0 w 26372"/>
                    <a:gd name="connsiteY1" fmla="*/ 62748 h 62747"/>
                    <a:gd name="connsiteX2" fmla="*/ 26372 w 26372"/>
                    <a:gd name="connsiteY2" fmla="*/ 455 h 62747"/>
                    <a:gd name="connsiteX3" fmla="*/ 26372 w 26372"/>
                    <a:gd name="connsiteY3" fmla="*/ 0 h 62747"/>
                    <a:gd name="connsiteX4" fmla="*/ 25008 w 26372"/>
                    <a:gd name="connsiteY4" fmla="*/ 3637 h 62747"/>
                    <a:gd name="connsiteX5" fmla="*/ 3183 w 26372"/>
                    <a:gd name="connsiteY5" fmla="*/ 55473 h 6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72" h="62747">
                      <a:moveTo>
                        <a:pt x="3183" y="55473"/>
                      </a:moveTo>
                      <a:cubicBezTo>
                        <a:pt x="2273" y="57746"/>
                        <a:pt x="1364" y="60020"/>
                        <a:pt x="0" y="62748"/>
                      </a:cubicBezTo>
                      <a:cubicBezTo>
                        <a:pt x="9094" y="41832"/>
                        <a:pt x="17279" y="20916"/>
                        <a:pt x="26372" y="455"/>
                      </a:cubicBezTo>
                      <a:cubicBezTo>
                        <a:pt x="26372" y="455"/>
                        <a:pt x="26372" y="0"/>
                        <a:pt x="26372" y="0"/>
                      </a:cubicBezTo>
                      <a:cubicBezTo>
                        <a:pt x="25918" y="1364"/>
                        <a:pt x="25463" y="2273"/>
                        <a:pt x="25008" y="3637"/>
                      </a:cubicBezTo>
                      <a:lnTo>
                        <a:pt x="3183" y="55473"/>
                      </a:ln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5" name="Graphic 5">
                  <a:extLst>
                    <a:ext uri="{FF2B5EF4-FFF2-40B4-BE49-F238E27FC236}">
                      <a16:creationId xmlns:a16="http://schemas.microsoft.com/office/drawing/2014/main" id="{F8B830AF-1701-4A0B-B21B-DB7BC7B73504}"/>
                    </a:ext>
                  </a:extLst>
                </p:cNvPr>
                <p:cNvSpPr/>
                <p:nvPr/>
              </p:nvSpPr>
              <p:spPr>
                <a:xfrm>
                  <a:off x="8722159" y="1336101"/>
                  <a:ext cx="40922" cy="54178"/>
                </a:xfrm>
                <a:custGeom>
                  <a:avLst/>
                  <a:gdLst>
                    <a:gd name="connsiteX0" fmla="*/ 39104 w 40922"/>
                    <a:gd name="connsiteY0" fmla="*/ 30010 h 54178"/>
                    <a:gd name="connsiteX1" fmla="*/ 13186 w 40922"/>
                    <a:gd name="connsiteY1" fmla="*/ 54109 h 54178"/>
                    <a:gd name="connsiteX2" fmla="*/ 8639 w 40922"/>
                    <a:gd name="connsiteY2" fmla="*/ 50471 h 54178"/>
                    <a:gd name="connsiteX3" fmla="*/ 0 w 40922"/>
                    <a:gd name="connsiteY3" fmla="*/ 38194 h 54178"/>
                    <a:gd name="connsiteX4" fmla="*/ 26827 w 40922"/>
                    <a:gd name="connsiteY4" fmla="*/ 0 h 54178"/>
                    <a:gd name="connsiteX5" fmla="*/ 40922 w 40922"/>
                    <a:gd name="connsiteY5" fmla="*/ 28191 h 54178"/>
                    <a:gd name="connsiteX6" fmla="*/ 39104 w 40922"/>
                    <a:gd name="connsiteY6" fmla="*/ 30010 h 5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22" h="54178">
                      <a:moveTo>
                        <a:pt x="39104" y="30010"/>
                      </a:moveTo>
                      <a:cubicBezTo>
                        <a:pt x="20916" y="49107"/>
                        <a:pt x="16369" y="53199"/>
                        <a:pt x="13186" y="54109"/>
                      </a:cubicBezTo>
                      <a:cubicBezTo>
                        <a:pt x="11822" y="54563"/>
                        <a:pt x="10458" y="52745"/>
                        <a:pt x="8639" y="50471"/>
                      </a:cubicBezTo>
                      <a:cubicBezTo>
                        <a:pt x="5456" y="46834"/>
                        <a:pt x="3183" y="42287"/>
                        <a:pt x="0" y="38194"/>
                      </a:cubicBezTo>
                      <a:cubicBezTo>
                        <a:pt x="10913" y="22735"/>
                        <a:pt x="18188" y="12731"/>
                        <a:pt x="26827" y="0"/>
                      </a:cubicBezTo>
                      <a:cubicBezTo>
                        <a:pt x="32283" y="10458"/>
                        <a:pt x="35466" y="17278"/>
                        <a:pt x="40922" y="28191"/>
                      </a:cubicBezTo>
                      <a:cubicBezTo>
                        <a:pt x="40013" y="28646"/>
                        <a:pt x="39558" y="29555"/>
                        <a:pt x="39104" y="30010"/>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6" name="Graphic 5">
                  <a:extLst>
                    <a:ext uri="{FF2B5EF4-FFF2-40B4-BE49-F238E27FC236}">
                      <a16:creationId xmlns:a16="http://schemas.microsoft.com/office/drawing/2014/main" id="{F4D066B8-6135-4D40-B53F-196312B98CF2}"/>
                    </a:ext>
                  </a:extLst>
                </p:cNvPr>
                <p:cNvSpPr/>
                <p:nvPr/>
              </p:nvSpPr>
              <p:spPr>
                <a:xfrm>
                  <a:off x="7675453" y="888672"/>
                  <a:ext cx="68211" cy="38658"/>
                </a:xfrm>
                <a:custGeom>
                  <a:avLst/>
                  <a:gdLst>
                    <a:gd name="connsiteX0" fmla="*/ 35921 w 68211"/>
                    <a:gd name="connsiteY0" fmla="*/ 22290 h 38658"/>
                    <a:gd name="connsiteX1" fmla="*/ 0 w 68211"/>
                    <a:gd name="connsiteY1" fmla="*/ 38659 h 38658"/>
                    <a:gd name="connsiteX2" fmla="*/ 68204 w 68211"/>
                    <a:gd name="connsiteY2" fmla="*/ 10 h 38658"/>
                    <a:gd name="connsiteX3" fmla="*/ 35921 w 68211"/>
                    <a:gd name="connsiteY3" fmla="*/ 22290 h 38658"/>
                  </a:gdLst>
                  <a:ahLst/>
                  <a:cxnLst>
                    <a:cxn ang="0">
                      <a:pos x="connsiteX0" y="connsiteY0"/>
                    </a:cxn>
                    <a:cxn ang="0">
                      <a:pos x="connsiteX1" y="connsiteY1"/>
                    </a:cxn>
                    <a:cxn ang="0">
                      <a:pos x="connsiteX2" y="connsiteY2"/>
                    </a:cxn>
                    <a:cxn ang="0">
                      <a:pos x="connsiteX3" y="connsiteY3"/>
                    </a:cxn>
                  </a:cxnLst>
                  <a:rect l="l" t="t" r="r" b="b"/>
                  <a:pathLst>
                    <a:path w="68211" h="38658">
                      <a:moveTo>
                        <a:pt x="35921" y="22290"/>
                      </a:moveTo>
                      <a:cubicBezTo>
                        <a:pt x="22280" y="29110"/>
                        <a:pt x="7275" y="35476"/>
                        <a:pt x="0" y="38659"/>
                      </a:cubicBezTo>
                      <a:cubicBezTo>
                        <a:pt x="13641" y="15015"/>
                        <a:pt x="66385" y="-445"/>
                        <a:pt x="68204" y="10"/>
                      </a:cubicBezTo>
                      <a:cubicBezTo>
                        <a:pt x="68204" y="10"/>
                        <a:pt x="69568" y="5466"/>
                        <a:pt x="35921" y="22290"/>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7" name="Graphic 5">
                  <a:extLst>
                    <a:ext uri="{FF2B5EF4-FFF2-40B4-BE49-F238E27FC236}">
                      <a16:creationId xmlns:a16="http://schemas.microsoft.com/office/drawing/2014/main" id="{519069A7-3CFF-4E8E-B91C-F43A5A378A92}"/>
                    </a:ext>
                  </a:extLst>
                </p:cNvPr>
                <p:cNvSpPr/>
                <p:nvPr/>
              </p:nvSpPr>
              <p:spPr>
                <a:xfrm>
                  <a:off x="8763537" y="1275172"/>
                  <a:ext cx="39558" cy="45924"/>
                </a:xfrm>
                <a:custGeom>
                  <a:avLst/>
                  <a:gdLst>
                    <a:gd name="connsiteX0" fmla="*/ 39558 w 39558"/>
                    <a:gd name="connsiteY0" fmla="*/ 15914 h 45924"/>
                    <a:gd name="connsiteX1" fmla="*/ 39104 w 39558"/>
                    <a:gd name="connsiteY1" fmla="*/ 24553 h 45924"/>
                    <a:gd name="connsiteX2" fmla="*/ 7275 w 39558"/>
                    <a:gd name="connsiteY2" fmla="*/ 45924 h 45924"/>
                    <a:gd name="connsiteX3" fmla="*/ 0 w 39558"/>
                    <a:gd name="connsiteY3" fmla="*/ 32738 h 45924"/>
                    <a:gd name="connsiteX4" fmla="*/ 25008 w 39558"/>
                    <a:gd name="connsiteY4" fmla="*/ 0 h 45924"/>
                    <a:gd name="connsiteX5" fmla="*/ 25008 w 39558"/>
                    <a:gd name="connsiteY5" fmla="*/ 0 h 45924"/>
                    <a:gd name="connsiteX6" fmla="*/ 29555 w 39558"/>
                    <a:gd name="connsiteY6" fmla="*/ 3638 h 45924"/>
                    <a:gd name="connsiteX7" fmla="*/ 39558 w 39558"/>
                    <a:gd name="connsiteY7" fmla="*/ 15914 h 4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58" h="45924">
                      <a:moveTo>
                        <a:pt x="39558" y="15914"/>
                      </a:moveTo>
                      <a:cubicBezTo>
                        <a:pt x="39558" y="18642"/>
                        <a:pt x="39558" y="21371"/>
                        <a:pt x="39104" y="24553"/>
                      </a:cubicBezTo>
                      <a:cubicBezTo>
                        <a:pt x="17733" y="39558"/>
                        <a:pt x="15914" y="40922"/>
                        <a:pt x="7275" y="45924"/>
                      </a:cubicBezTo>
                      <a:cubicBezTo>
                        <a:pt x="3637" y="44105"/>
                        <a:pt x="0" y="32738"/>
                        <a:pt x="0" y="32738"/>
                      </a:cubicBezTo>
                      <a:cubicBezTo>
                        <a:pt x="1819" y="28191"/>
                        <a:pt x="22280" y="455"/>
                        <a:pt x="25008" y="0"/>
                      </a:cubicBezTo>
                      <a:cubicBezTo>
                        <a:pt x="25008" y="0"/>
                        <a:pt x="25008" y="0"/>
                        <a:pt x="25008" y="0"/>
                      </a:cubicBezTo>
                      <a:cubicBezTo>
                        <a:pt x="25918" y="455"/>
                        <a:pt x="27282" y="909"/>
                        <a:pt x="29555" y="3638"/>
                      </a:cubicBezTo>
                      <a:cubicBezTo>
                        <a:pt x="39558" y="14095"/>
                        <a:pt x="39558" y="14095"/>
                        <a:pt x="39558" y="15914"/>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8" name="Graphic 5">
                  <a:extLst>
                    <a:ext uri="{FF2B5EF4-FFF2-40B4-BE49-F238E27FC236}">
                      <a16:creationId xmlns:a16="http://schemas.microsoft.com/office/drawing/2014/main" id="{DFDFCBDE-BCA9-4404-81D7-A788EDC5627E}"/>
                    </a:ext>
                  </a:extLst>
                </p:cNvPr>
                <p:cNvSpPr/>
                <p:nvPr/>
              </p:nvSpPr>
              <p:spPr>
                <a:xfrm>
                  <a:off x="11712980" y="3068486"/>
                  <a:ext cx="15390" cy="82299"/>
                </a:xfrm>
                <a:custGeom>
                  <a:avLst/>
                  <a:gdLst>
                    <a:gd name="connsiteX0" fmla="*/ 11526 w 15390"/>
                    <a:gd name="connsiteY0" fmla="*/ 4092 h 82299"/>
                    <a:gd name="connsiteX1" fmla="*/ 14254 w 15390"/>
                    <a:gd name="connsiteY1" fmla="*/ 82300 h 82299"/>
                    <a:gd name="connsiteX2" fmla="*/ 2432 w 15390"/>
                    <a:gd name="connsiteY2" fmla="*/ 45924 h 82299"/>
                    <a:gd name="connsiteX3" fmla="*/ 3341 w 15390"/>
                    <a:gd name="connsiteY3" fmla="*/ 7730 h 82299"/>
                    <a:gd name="connsiteX4" fmla="*/ 11071 w 15390"/>
                    <a:gd name="connsiteY4" fmla="*/ 0 h 82299"/>
                    <a:gd name="connsiteX5" fmla="*/ 11526 w 15390"/>
                    <a:gd name="connsiteY5" fmla="*/ 4092 h 8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90" h="82299">
                      <a:moveTo>
                        <a:pt x="11526" y="4092"/>
                      </a:moveTo>
                      <a:cubicBezTo>
                        <a:pt x="16073" y="50471"/>
                        <a:pt x="16073" y="50471"/>
                        <a:pt x="14254" y="82300"/>
                      </a:cubicBezTo>
                      <a:cubicBezTo>
                        <a:pt x="4705" y="61384"/>
                        <a:pt x="4705" y="61384"/>
                        <a:pt x="2432" y="45924"/>
                      </a:cubicBezTo>
                      <a:cubicBezTo>
                        <a:pt x="-2115" y="15459"/>
                        <a:pt x="613" y="11822"/>
                        <a:pt x="3341" y="7730"/>
                      </a:cubicBezTo>
                      <a:cubicBezTo>
                        <a:pt x="5615" y="5002"/>
                        <a:pt x="8798" y="2728"/>
                        <a:pt x="11071" y="0"/>
                      </a:cubicBezTo>
                      <a:cubicBezTo>
                        <a:pt x="11071" y="1364"/>
                        <a:pt x="11071" y="2728"/>
                        <a:pt x="11526" y="4092"/>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29" name="Graphic 5">
                  <a:extLst>
                    <a:ext uri="{FF2B5EF4-FFF2-40B4-BE49-F238E27FC236}">
                      <a16:creationId xmlns:a16="http://schemas.microsoft.com/office/drawing/2014/main" id="{7BE1E95B-8711-43C8-839C-874BAA519975}"/>
                    </a:ext>
                  </a:extLst>
                </p:cNvPr>
                <p:cNvSpPr/>
                <p:nvPr/>
              </p:nvSpPr>
              <p:spPr>
                <a:xfrm>
                  <a:off x="9966203" y="4459395"/>
                  <a:ext cx="88665" cy="61908"/>
                </a:xfrm>
                <a:custGeom>
                  <a:avLst/>
                  <a:gdLst>
                    <a:gd name="connsiteX0" fmla="*/ 84118 w 88665"/>
                    <a:gd name="connsiteY0" fmla="*/ 22735 h 61908"/>
                    <a:gd name="connsiteX1" fmla="*/ 29100 w 88665"/>
                    <a:gd name="connsiteY1" fmla="*/ 61839 h 61908"/>
                    <a:gd name="connsiteX2" fmla="*/ 20916 w 88665"/>
                    <a:gd name="connsiteY2" fmla="*/ 57746 h 61908"/>
                    <a:gd name="connsiteX3" fmla="*/ 0 w 88665"/>
                    <a:gd name="connsiteY3" fmla="*/ 35012 h 61908"/>
                    <a:gd name="connsiteX4" fmla="*/ 29100 w 88665"/>
                    <a:gd name="connsiteY4" fmla="*/ 8639 h 61908"/>
                    <a:gd name="connsiteX5" fmla="*/ 45469 w 88665"/>
                    <a:gd name="connsiteY5" fmla="*/ 0 h 61908"/>
                    <a:gd name="connsiteX6" fmla="*/ 55927 w 88665"/>
                    <a:gd name="connsiteY6" fmla="*/ 2273 h 61908"/>
                    <a:gd name="connsiteX7" fmla="*/ 88665 w 88665"/>
                    <a:gd name="connsiteY7" fmla="*/ 19097 h 61908"/>
                    <a:gd name="connsiteX8" fmla="*/ 84118 w 88665"/>
                    <a:gd name="connsiteY8" fmla="*/ 22735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65" h="61908">
                      <a:moveTo>
                        <a:pt x="84118" y="22735"/>
                      </a:moveTo>
                      <a:cubicBezTo>
                        <a:pt x="36376" y="60929"/>
                        <a:pt x="36376" y="60929"/>
                        <a:pt x="29100" y="61839"/>
                      </a:cubicBezTo>
                      <a:cubicBezTo>
                        <a:pt x="26827" y="62293"/>
                        <a:pt x="23644" y="60475"/>
                        <a:pt x="20916" y="57746"/>
                      </a:cubicBezTo>
                      <a:cubicBezTo>
                        <a:pt x="13186" y="50926"/>
                        <a:pt x="7275" y="42287"/>
                        <a:pt x="0" y="35012"/>
                      </a:cubicBezTo>
                      <a:cubicBezTo>
                        <a:pt x="10003" y="26372"/>
                        <a:pt x="18642" y="16824"/>
                        <a:pt x="29100" y="8639"/>
                      </a:cubicBezTo>
                      <a:cubicBezTo>
                        <a:pt x="39104" y="909"/>
                        <a:pt x="45015" y="0"/>
                        <a:pt x="45469" y="0"/>
                      </a:cubicBezTo>
                      <a:cubicBezTo>
                        <a:pt x="47288" y="0"/>
                        <a:pt x="50471" y="0"/>
                        <a:pt x="55927" y="2273"/>
                      </a:cubicBezTo>
                      <a:cubicBezTo>
                        <a:pt x="67295" y="7275"/>
                        <a:pt x="77753" y="14096"/>
                        <a:pt x="88665" y="19097"/>
                      </a:cubicBezTo>
                      <a:cubicBezTo>
                        <a:pt x="87301" y="20007"/>
                        <a:pt x="85482" y="21371"/>
                        <a:pt x="84118" y="2273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0" name="Graphic 5">
                  <a:extLst>
                    <a:ext uri="{FF2B5EF4-FFF2-40B4-BE49-F238E27FC236}">
                      <a16:creationId xmlns:a16="http://schemas.microsoft.com/office/drawing/2014/main" id="{5C51A328-3D09-451B-AEB4-BEE681ECAAB5}"/>
                    </a:ext>
                  </a:extLst>
                </p:cNvPr>
                <p:cNvSpPr/>
                <p:nvPr/>
              </p:nvSpPr>
              <p:spPr>
                <a:xfrm>
                  <a:off x="6081295" y="4007429"/>
                  <a:ext cx="28645" cy="89497"/>
                </a:xfrm>
                <a:custGeom>
                  <a:avLst/>
                  <a:gdLst>
                    <a:gd name="connsiteX0" fmla="*/ 28646 w 28645"/>
                    <a:gd name="connsiteY0" fmla="*/ 51835 h 89497"/>
                    <a:gd name="connsiteX1" fmla="*/ 3183 w 28645"/>
                    <a:gd name="connsiteY1" fmla="*/ 84118 h 89497"/>
                    <a:gd name="connsiteX2" fmla="*/ 0 w 28645"/>
                    <a:gd name="connsiteY2" fmla="*/ 80481 h 89497"/>
                    <a:gd name="connsiteX3" fmla="*/ 20007 w 28645"/>
                    <a:gd name="connsiteY3" fmla="*/ 0 h 89497"/>
                    <a:gd name="connsiteX4" fmla="*/ 28646 w 28645"/>
                    <a:gd name="connsiteY4" fmla="*/ 51835 h 8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45" h="89497">
                      <a:moveTo>
                        <a:pt x="28646" y="51835"/>
                      </a:moveTo>
                      <a:cubicBezTo>
                        <a:pt x="28646" y="52290"/>
                        <a:pt x="26827" y="106398"/>
                        <a:pt x="3183" y="84118"/>
                      </a:cubicBezTo>
                      <a:cubicBezTo>
                        <a:pt x="1819" y="82754"/>
                        <a:pt x="909" y="81390"/>
                        <a:pt x="0" y="80481"/>
                      </a:cubicBezTo>
                      <a:cubicBezTo>
                        <a:pt x="6366" y="52290"/>
                        <a:pt x="12731" y="27736"/>
                        <a:pt x="20007" y="0"/>
                      </a:cubicBezTo>
                      <a:cubicBezTo>
                        <a:pt x="22735" y="17278"/>
                        <a:pt x="28191" y="34102"/>
                        <a:pt x="28646" y="5183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1" name="Graphic 5">
                  <a:extLst>
                    <a:ext uri="{FF2B5EF4-FFF2-40B4-BE49-F238E27FC236}">
                      <a16:creationId xmlns:a16="http://schemas.microsoft.com/office/drawing/2014/main" id="{9C088AC5-7237-46C5-B3E5-28911AA89077}"/>
                    </a:ext>
                  </a:extLst>
                </p:cNvPr>
                <p:cNvSpPr/>
                <p:nvPr/>
              </p:nvSpPr>
              <p:spPr>
                <a:xfrm>
                  <a:off x="8158146" y="4958650"/>
                  <a:ext cx="57484" cy="81937"/>
                </a:xfrm>
                <a:custGeom>
                  <a:avLst/>
                  <a:gdLst>
                    <a:gd name="connsiteX0" fmla="*/ 57484 w 57484"/>
                    <a:gd name="connsiteY0" fmla="*/ 30919 h 81937"/>
                    <a:gd name="connsiteX1" fmla="*/ 24292 w 57484"/>
                    <a:gd name="connsiteY1" fmla="*/ 81845 h 81937"/>
                    <a:gd name="connsiteX2" fmla="*/ 2921 w 57484"/>
                    <a:gd name="connsiteY2" fmla="*/ 70932 h 81937"/>
                    <a:gd name="connsiteX3" fmla="*/ 2921 w 57484"/>
                    <a:gd name="connsiteY3" fmla="*/ 50016 h 81937"/>
                    <a:gd name="connsiteX4" fmla="*/ 52937 w 57484"/>
                    <a:gd name="connsiteY4" fmla="*/ 0 h 81937"/>
                    <a:gd name="connsiteX5" fmla="*/ 57484 w 57484"/>
                    <a:gd name="connsiteY5" fmla="*/ 22735 h 81937"/>
                    <a:gd name="connsiteX6" fmla="*/ 57484 w 57484"/>
                    <a:gd name="connsiteY6" fmla="*/ 30919 h 8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84" h="81937">
                      <a:moveTo>
                        <a:pt x="57484" y="30919"/>
                      </a:moveTo>
                      <a:cubicBezTo>
                        <a:pt x="55211" y="44560"/>
                        <a:pt x="26565" y="80026"/>
                        <a:pt x="24292" y="81845"/>
                      </a:cubicBezTo>
                      <a:cubicBezTo>
                        <a:pt x="22927" y="82754"/>
                        <a:pt x="7013" y="76843"/>
                        <a:pt x="2921" y="70932"/>
                      </a:cubicBezTo>
                      <a:cubicBezTo>
                        <a:pt x="-262" y="66840"/>
                        <a:pt x="-1626" y="55927"/>
                        <a:pt x="2921" y="50016"/>
                      </a:cubicBezTo>
                      <a:cubicBezTo>
                        <a:pt x="5194" y="46833"/>
                        <a:pt x="5194" y="46833"/>
                        <a:pt x="52937" y="0"/>
                      </a:cubicBezTo>
                      <a:cubicBezTo>
                        <a:pt x="54301" y="7730"/>
                        <a:pt x="56575" y="15459"/>
                        <a:pt x="57484" y="22735"/>
                      </a:cubicBezTo>
                      <a:cubicBezTo>
                        <a:pt x="57484" y="25463"/>
                        <a:pt x="57484" y="28646"/>
                        <a:pt x="57484" y="30919"/>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2" name="Graphic 5">
                  <a:extLst>
                    <a:ext uri="{FF2B5EF4-FFF2-40B4-BE49-F238E27FC236}">
                      <a16:creationId xmlns:a16="http://schemas.microsoft.com/office/drawing/2014/main" id="{59A6372E-902B-4F94-B51A-156B43D13D20}"/>
                    </a:ext>
                  </a:extLst>
                </p:cNvPr>
                <p:cNvSpPr/>
                <p:nvPr/>
              </p:nvSpPr>
              <p:spPr>
                <a:xfrm>
                  <a:off x="9837525" y="5668427"/>
                  <a:ext cx="60474" cy="40922"/>
                </a:xfrm>
                <a:custGeom>
                  <a:avLst/>
                  <a:gdLst>
                    <a:gd name="connsiteX0" fmla="*/ 56837 w 60474"/>
                    <a:gd name="connsiteY0" fmla="*/ 21826 h 40922"/>
                    <a:gd name="connsiteX1" fmla="*/ 30464 w 60474"/>
                    <a:gd name="connsiteY1" fmla="*/ 37740 h 40922"/>
                    <a:gd name="connsiteX2" fmla="*/ 21370 w 60474"/>
                    <a:gd name="connsiteY2" fmla="*/ 40922 h 40922"/>
                    <a:gd name="connsiteX3" fmla="*/ 13186 w 60474"/>
                    <a:gd name="connsiteY3" fmla="*/ 37740 h 40922"/>
                    <a:gd name="connsiteX4" fmla="*/ 0 w 60474"/>
                    <a:gd name="connsiteY4" fmla="*/ 24099 h 40922"/>
                    <a:gd name="connsiteX5" fmla="*/ 24099 w 60474"/>
                    <a:gd name="connsiteY5" fmla="*/ 5002 h 40922"/>
                    <a:gd name="connsiteX6" fmla="*/ 35466 w 60474"/>
                    <a:gd name="connsiteY6" fmla="*/ 0 h 40922"/>
                    <a:gd name="connsiteX7" fmla="*/ 42287 w 60474"/>
                    <a:gd name="connsiteY7" fmla="*/ 2273 h 40922"/>
                    <a:gd name="connsiteX8" fmla="*/ 60474 w 60474"/>
                    <a:gd name="connsiteY8" fmla="*/ 20007 h 40922"/>
                    <a:gd name="connsiteX9" fmla="*/ 56837 w 60474"/>
                    <a:gd name="connsiteY9" fmla="*/ 21826 h 4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74" h="40922">
                      <a:moveTo>
                        <a:pt x="56837" y="21826"/>
                      </a:moveTo>
                      <a:cubicBezTo>
                        <a:pt x="47743" y="26827"/>
                        <a:pt x="39558" y="33193"/>
                        <a:pt x="30464" y="37740"/>
                      </a:cubicBezTo>
                      <a:cubicBezTo>
                        <a:pt x="25463" y="40468"/>
                        <a:pt x="22735" y="40922"/>
                        <a:pt x="21370" y="40922"/>
                      </a:cubicBezTo>
                      <a:cubicBezTo>
                        <a:pt x="19552" y="40922"/>
                        <a:pt x="15914" y="40013"/>
                        <a:pt x="13186" y="37740"/>
                      </a:cubicBezTo>
                      <a:cubicBezTo>
                        <a:pt x="8184" y="33647"/>
                        <a:pt x="5002" y="28646"/>
                        <a:pt x="0" y="24099"/>
                      </a:cubicBezTo>
                      <a:cubicBezTo>
                        <a:pt x="8184" y="17733"/>
                        <a:pt x="15459" y="10458"/>
                        <a:pt x="24099" y="5002"/>
                      </a:cubicBezTo>
                      <a:cubicBezTo>
                        <a:pt x="28191" y="2273"/>
                        <a:pt x="32283" y="0"/>
                        <a:pt x="35466" y="0"/>
                      </a:cubicBezTo>
                      <a:cubicBezTo>
                        <a:pt x="36830" y="0"/>
                        <a:pt x="39558" y="0"/>
                        <a:pt x="42287" y="2273"/>
                      </a:cubicBezTo>
                      <a:cubicBezTo>
                        <a:pt x="49107" y="7730"/>
                        <a:pt x="54108" y="14550"/>
                        <a:pt x="60474" y="20007"/>
                      </a:cubicBezTo>
                      <a:cubicBezTo>
                        <a:pt x="59110" y="20461"/>
                        <a:pt x="57746" y="21370"/>
                        <a:pt x="56837" y="21826"/>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3" name="Graphic 5">
                  <a:extLst>
                    <a:ext uri="{FF2B5EF4-FFF2-40B4-BE49-F238E27FC236}">
                      <a16:creationId xmlns:a16="http://schemas.microsoft.com/office/drawing/2014/main" id="{496FA25F-C42D-4849-AD63-383C8E8CAF19}"/>
                    </a:ext>
                  </a:extLst>
                </p:cNvPr>
                <p:cNvSpPr/>
                <p:nvPr/>
              </p:nvSpPr>
              <p:spPr>
                <a:xfrm>
                  <a:off x="11513414" y="4380733"/>
                  <a:ext cx="25121" cy="70023"/>
                </a:xfrm>
                <a:custGeom>
                  <a:avLst/>
                  <a:gdLst>
                    <a:gd name="connsiteX0" fmla="*/ 23303 w 25121"/>
                    <a:gd name="connsiteY0" fmla="*/ 30010 h 70023"/>
                    <a:gd name="connsiteX1" fmla="*/ 2842 w 25121"/>
                    <a:gd name="connsiteY1" fmla="*/ 70023 h 70023"/>
                    <a:gd name="connsiteX2" fmla="*/ 114 w 25121"/>
                    <a:gd name="connsiteY2" fmla="*/ 50926 h 70023"/>
                    <a:gd name="connsiteX3" fmla="*/ 568 w 25121"/>
                    <a:gd name="connsiteY3" fmla="*/ 40922 h 70023"/>
                    <a:gd name="connsiteX4" fmla="*/ 16028 w 25121"/>
                    <a:gd name="connsiteY4" fmla="*/ 0 h 70023"/>
                    <a:gd name="connsiteX5" fmla="*/ 25122 w 25121"/>
                    <a:gd name="connsiteY5" fmla="*/ 26372 h 70023"/>
                    <a:gd name="connsiteX6" fmla="*/ 23303 w 25121"/>
                    <a:gd name="connsiteY6" fmla="*/ 30010 h 7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1" h="70023">
                      <a:moveTo>
                        <a:pt x="23303" y="30010"/>
                      </a:moveTo>
                      <a:cubicBezTo>
                        <a:pt x="15119" y="45924"/>
                        <a:pt x="7843" y="60020"/>
                        <a:pt x="2842" y="70023"/>
                      </a:cubicBezTo>
                      <a:cubicBezTo>
                        <a:pt x="1933" y="63657"/>
                        <a:pt x="568" y="57292"/>
                        <a:pt x="114" y="50926"/>
                      </a:cubicBezTo>
                      <a:cubicBezTo>
                        <a:pt x="114" y="50016"/>
                        <a:pt x="-341" y="45924"/>
                        <a:pt x="568" y="40922"/>
                      </a:cubicBezTo>
                      <a:cubicBezTo>
                        <a:pt x="1023" y="38194"/>
                        <a:pt x="1023" y="38194"/>
                        <a:pt x="16028" y="0"/>
                      </a:cubicBezTo>
                      <a:cubicBezTo>
                        <a:pt x="20120" y="10913"/>
                        <a:pt x="22394" y="18188"/>
                        <a:pt x="25122" y="26372"/>
                      </a:cubicBezTo>
                      <a:cubicBezTo>
                        <a:pt x="24667" y="27282"/>
                        <a:pt x="24213" y="29101"/>
                        <a:pt x="23303" y="30010"/>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4" name="Graphic 5">
                  <a:extLst>
                    <a:ext uri="{FF2B5EF4-FFF2-40B4-BE49-F238E27FC236}">
                      <a16:creationId xmlns:a16="http://schemas.microsoft.com/office/drawing/2014/main" id="{0AD6305D-4B74-408F-AC03-04ECF2AFD6A1}"/>
                    </a:ext>
                  </a:extLst>
                </p:cNvPr>
                <p:cNvSpPr/>
                <p:nvPr/>
              </p:nvSpPr>
              <p:spPr>
                <a:xfrm>
                  <a:off x="9746586" y="947493"/>
                  <a:ext cx="51834" cy="27018"/>
                </a:xfrm>
                <a:custGeom>
                  <a:avLst/>
                  <a:gdLst>
                    <a:gd name="connsiteX0" fmla="*/ 39104 w 51834"/>
                    <a:gd name="connsiteY0" fmla="*/ 14395 h 27018"/>
                    <a:gd name="connsiteX1" fmla="*/ 51835 w 51834"/>
                    <a:gd name="connsiteY1" fmla="*/ 26217 h 27018"/>
                    <a:gd name="connsiteX2" fmla="*/ 0 w 51834"/>
                    <a:gd name="connsiteY2" fmla="*/ 5301 h 27018"/>
                    <a:gd name="connsiteX3" fmla="*/ 2728 w 51834"/>
                    <a:gd name="connsiteY3" fmla="*/ 299 h 27018"/>
                    <a:gd name="connsiteX4" fmla="*/ 39104 w 51834"/>
                    <a:gd name="connsiteY4" fmla="*/ 14395 h 27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4" h="27018">
                      <a:moveTo>
                        <a:pt x="39104" y="14395"/>
                      </a:moveTo>
                      <a:cubicBezTo>
                        <a:pt x="41377" y="16214"/>
                        <a:pt x="51380" y="23489"/>
                        <a:pt x="51835" y="26217"/>
                      </a:cubicBezTo>
                      <a:cubicBezTo>
                        <a:pt x="45015" y="30309"/>
                        <a:pt x="21825" y="18032"/>
                        <a:pt x="0" y="5301"/>
                      </a:cubicBezTo>
                      <a:cubicBezTo>
                        <a:pt x="455" y="2573"/>
                        <a:pt x="909" y="1209"/>
                        <a:pt x="2728" y="299"/>
                      </a:cubicBezTo>
                      <a:cubicBezTo>
                        <a:pt x="11367" y="-2429"/>
                        <a:pt x="39104" y="14395"/>
                        <a:pt x="39104" y="1439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5" name="Graphic 5">
                  <a:extLst>
                    <a:ext uri="{FF2B5EF4-FFF2-40B4-BE49-F238E27FC236}">
                      <a16:creationId xmlns:a16="http://schemas.microsoft.com/office/drawing/2014/main" id="{C1A635FA-B17F-46C0-98D9-DD375C687019}"/>
                    </a:ext>
                  </a:extLst>
                </p:cNvPr>
                <p:cNvSpPr/>
                <p:nvPr/>
              </p:nvSpPr>
              <p:spPr>
                <a:xfrm>
                  <a:off x="7825048" y="862765"/>
                  <a:ext cx="55927" cy="27308"/>
                </a:xfrm>
                <a:custGeom>
                  <a:avLst/>
                  <a:gdLst>
                    <a:gd name="connsiteX0" fmla="*/ 26827 w 55927"/>
                    <a:gd name="connsiteY0" fmla="*/ 18642 h 27308"/>
                    <a:gd name="connsiteX1" fmla="*/ 0 w 55927"/>
                    <a:gd name="connsiteY1" fmla="*/ 27282 h 27308"/>
                    <a:gd name="connsiteX2" fmla="*/ 19097 w 55927"/>
                    <a:gd name="connsiteY2" fmla="*/ 11367 h 27308"/>
                    <a:gd name="connsiteX3" fmla="*/ 33193 w 55927"/>
                    <a:gd name="connsiteY3" fmla="*/ 6820 h 27308"/>
                    <a:gd name="connsiteX4" fmla="*/ 55927 w 55927"/>
                    <a:gd name="connsiteY4" fmla="*/ 0 h 27308"/>
                    <a:gd name="connsiteX5" fmla="*/ 26827 w 55927"/>
                    <a:gd name="connsiteY5" fmla="*/ 18642 h 2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27" h="27308">
                      <a:moveTo>
                        <a:pt x="26827" y="18642"/>
                      </a:moveTo>
                      <a:cubicBezTo>
                        <a:pt x="19552" y="22280"/>
                        <a:pt x="2728" y="27736"/>
                        <a:pt x="0" y="27282"/>
                      </a:cubicBezTo>
                      <a:cubicBezTo>
                        <a:pt x="0" y="25008"/>
                        <a:pt x="19097" y="11367"/>
                        <a:pt x="19097" y="11367"/>
                      </a:cubicBezTo>
                      <a:cubicBezTo>
                        <a:pt x="23644" y="9094"/>
                        <a:pt x="28646" y="8639"/>
                        <a:pt x="33193" y="6820"/>
                      </a:cubicBezTo>
                      <a:cubicBezTo>
                        <a:pt x="40922" y="4547"/>
                        <a:pt x="48198" y="2273"/>
                        <a:pt x="55927" y="0"/>
                      </a:cubicBezTo>
                      <a:cubicBezTo>
                        <a:pt x="29555" y="17278"/>
                        <a:pt x="29555" y="17278"/>
                        <a:pt x="26827" y="18642"/>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6" name="Graphic 5">
                  <a:extLst>
                    <a:ext uri="{FF2B5EF4-FFF2-40B4-BE49-F238E27FC236}">
                      <a16:creationId xmlns:a16="http://schemas.microsoft.com/office/drawing/2014/main" id="{20609FB8-9654-4523-8509-D16D2EF92E2F}"/>
                    </a:ext>
                  </a:extLst>
                </p:cNvPr>
                <p:cNvSpPr/>
                <p:nvPr/>
              </p:nvSpPr>
              <p:spPr>
                <a:xfrm>
                  <a:off x="10019402" y="5110719"/>
                  <a:ext cx="71386" cy="42538"/>
                </a:xfrm>
                <a:custGeom>
                  <a:avLst/>
                  <a:gdLst>
                    <a:gd name="connsiteX0" fmla="*/ 68204 w 71386"/>
                    <a:gd name="connsiteY0" fmla="*/ 13894 h 42538"/>
                    <a:gd name="connsiteX1" fmla="*/ 31829 w 71386"/>
                    <a:gd name="connsiteY1" fmla="*/ 42539 h 42538"/>
                    <a:gd name="connsiteX2" fmla="*/ 0 w 71386"/>
                    <a:gd name="connsiteY2" fmla="*/ 17531 h 42538"/>
                    <a:gd name="connsiteX3" fmla="*/ 29555 w 71386"/>
                    <a:gd name="connsiteY3" fmla="*/ 253 h 42538"/>
                    <a:gd name="connsiteX4" fmla="*/ 29555 w 71386"/>
                    <a:gd name="connsiteY4" fmla="*/ 253 h 42538"/>
                    <a:gd name="connsiteX5" fmla="*/ 29555 w 71386"/>
                    <a:gd name="connsiteY5" fmla="*/ 253 h 42538"/>
                    <a:gd name="connsiteX6" fmla="*/ 29555 w 71386"/>
                    <a:gd name="connsiteY6" fmla="*/ 253 h 42538"/>
                    <a:gd name="connsiteX7" fmla="*/ 29555 w 71386"/>
                    <a:gd name="connsiteY7" fmla="*/ 253 h 42538"/>
                    <a:gd name="connsiteX8" fmla="*/ 29555 w 71386"/>
                    <a:gd name="connsiteY8" fmla="*/ 253 h 42538"/>
                    <a:gd name="connsiteX9" fmla="*/ 29555 w 71386"/>
                    <a:gd name="connsiteY9" fmla="*/ 253 h 42538"/>
                    <a:gd name="connsiteX10" fmla="*/ 29555 w 71386"/>
                    <a:gd name="connsiteY10" fmla="*/ 253 h 42538"/>
                    <a:gd name="connsiteX11" fmla="*/ 29555 w 71386"/>
                    <a:gd name="connsiteY11" fmla="*/ 253 h 42538"/>
                    <a:gd name="connsiteX12" fmla="*/ 42741 w 71386"/>
                    <a:gd name="connsiteY12" fmla="*/ 1617 h 42538"/>
                    <a:gd name="connsiteX13" fmla="*/ 71387 w 71386"/>
                    <a:gd name="connsiteY13" fmla="*/ 10711 h 42538"/>
                    <a:gd name="connsiteX14" fmla="*/ 68204 w 71386"/>
                    <a:gd name="connsiteY14" fmla="*/ 13894 h 4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386" h="42538">
                      <a:moveTo>
                        <a:pt x="68204" y="13894"/>
                      </a:moveTo>
                      <a:cubicBezTo>
                        <a:pt x="33193" y="42539"/>
                        <a:pt x="33193" y="42539"/>
                        <a:pt x="31829" y="42539"/>
                      </a:cubicBezTo>
                      <a:cubicBezTo>
                        <a:pt x="27736" y="42539"/>
                        <a:pt x="27736" y="42539"/>
                        <a:pt x="0" y="17531"/>
                      </a:cubicBezTo>
                      <a:cubicBezTo>
                        <a:pt x="25463" y="1162"/>
                        <a:pt x="25463" y="1162"/>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29555" y="253"/>
                        <a:pt x="29555" y="253"/>
                        <a:pt x="29555" y="253"/>
                      </a:cubicBezTo>
                      <a:cubicBezTo>
                        <a:pt x="33193" y="-202"/>
                        <a:pt x="35921" y="-202"/>
                        <a:pt x="42741" y="1617"/>
                      </a:cubicBezTo>
                      <a:cubicBezTo>
                        <a:pt x="52290" y="3890"/>
                        <a:pt x="61838" y="7982"/>
                        <a:pt x="71387" y="10711"/>
                      </a:cubicBezTo>
                      <a:cubicBezTo>
                        <a:pt x="70478" y="12075"/>
                        <a:pt x="69113" y="12984"/>
                        <a:pt x="68204" y="13894"/>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7" name="Graphic 5">
                  <a:extLst>
                    <a:ext uri="{FF2B5EF4-FFF2-40B4-BE49-F238E27FC236}">
                      <a16:creationId xmlns:a16="http://schemas.microsoft.com/office/drawing/2014/main" id="{825FCA33-835D-42E0-AF85-B829681D77E8}"/>
                    </a:ext>
                  </a:extLst>
                </p:cNvPr>
                <p:cNvSpPr/>
                <p:nvPr/>
              </p:nvSpPr>
              <p:spPr>
                <a:xfrm>
                  <a:off x="9924781" y="5636144"/>
                  <a:ext cx="55972" cy="38649"/>
                </a:xfrm>
                <a:custGeom>
                  <a:avLst/>
                  <a:gdLst>
                    <a:gd name="connsiteX0" fmla="*/ 52334 w 55972"/>
                    <a:gd name="connsiteY0" fmla="*/ 17733 h 38649"/>
                    <a:gd name="connsiteX1" fmla="*/ 13685 w 55972"/>
                    <a:gd name="connsiteY1" fmla="*/ 38649 h 38649"/>
                    <a:gd name="connsiteX2" fmla="*/ 13685 w 55972"/>
                    <a:gd name="connsiteY2" fmla="*/ 38649 h 38649"/>
                    <a:gd name="connsiteX3" fmla="*/ 13685 w 55972"/>
                    <a:gd name="connsiteY3" fmla="*/ 38649 h 38649"/>
                    <a:gd name="connsiteX4" fmla="*/ 13685 w 55972"/>
                    <a:gd name="connsiteY4" fmla="*/ 38649 h 38649"/>
                    <a:gd name="connsiteX5" fmla="*/ 13685 w 55972"/>
                    <a:gd name="connsiteY5" fmla="*/ 38649 h 38649"/>
                    <a:gd name="connsiteX6" fmla="*/ 13685 w 55972"/>
                    <a:gd name="connsiteY6" fmla="*/ 38649 h 38649"/>
                    <a:gd name="connsiteX7" fmla="*/ 13685 w 55972"/>
                    <a:gd name="connsiteY7" fmla="*/ 38649 h 38649"/>
                    <a:gd name="connsiteX8" fmla="*/ 13685 w 55972"/>
                    <a:gd name="connsiteY8" fmla="*/ 38649 h 38649"/>
                    <a:gd name="connsiteX9" fmla="*/ 13685 w 55972"/>
                    <a:gd name="connsiteY9" fmla="*/ 38649 h 38649"/>
                    <a:gd name="connsiteX10" fmla="*/ 499 w 55972"/>
                    <a:gd name="connsiteY10" fmla="*/ 27282 h 38649"/>
                    <a:gd name="connsiteX11" fmla="*/ 6410 w 55972"/>
                    <a:gd name="connsiteY11" fmla="*/ 15914 h 38649"/>
                    <a:gd name="connsiteX12" fmla="*/ 32328 w 55972"/>
                    <a:gd name="connsiteY12" fmla="*/ 0 h 38649"/>
                    <a:gd name="connsiteX13" fmla="*/ 38694 w 55972"/>
                    <a:gd name="connsiteY13" fmla="*/ 1819 h 38649"/>
                    <a:gd name="connsiteX14" fmla="*/ 55972 w 55972"/>
                    <a:gd name="connsiteY14" fmla="*/ 15914 h 38649"/>
                    <a:gd name="connsiteX15" fmla="*/ 52334 w 55972"/>
                    <a:gd name="connsiteY15" fmla="*/ 17733 h 3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72" h="38649">
                      <a:moveTo>
                        <a:pt x="52334" y="17733"/>
                      </a:moveTo>
                      <a:cubicBezTo>
                        <a:pt x="19142" y="37285"/>
                        <a:pt x="19142" y="37285"/>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13685" y="38649"/>
                        <a:pt x="13685" y="38649"/>
                        <a:pt x="13685" y="38649"/>
                      </a:cubicBezTo>
                      <a:cubicBezTo>
                        <a:pt x="6410" y="38649"/>
                        <a:pt x="1409" y="30010"/>
                        <a:pt x="499" y="27282"/>
                      </a:cubicBezTo>
                      <a:cubicBezTo>
                        <a:pt x="-410" y="24554"/>
                        <a:pt x="-865" y="23189"/>
                        <a:pt x="6410" y="15914"/>
                      </a:cubicBezTo>
                      <a:cubicBezTo>
                        <a:pt x="15959" y="6366"/>
                        <a:pt x="27326" y="455"/>
                        <a:pt x="32328" y="0"/>
                      </a:cubicBezTo>
                      <a:cubicBezTo>
                        <a:pt x="33237" y="0"/>
                        <a:pt x="35965" y="0"/>
                        <a:pt x="38694" y="1819"/>
                      </a:cubicBezTo>
                      <a:cubicBezTo>
                        <a:pt x="45059" y="5911"/>
                        <a:pt x="50061" y="11367"/>
                        <a:pt x="55972" y="15914"/>
                      </a:cubicBezTo>
                      <a:cubicBezTo>
                        <a:pt x="55063" y="16369"/>
                        <a:pt x="53699" y="17278"/>
                        <a:pt x="52334" y="17733"/>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8" name="Graphic 5">
                  <a:extLst>
                    <a:ext uri="{FF2B5EF4-FFF2-40B4-BE49-F238E27FC236}">
                      <a16:creationId xmlns:a16="http://schemas.microsoft.com/office/drawing/2014/main" id="{2E0F371F-AA7B-4062-BF08-DDC7C4810C4E}"/>
                    </a:ext>
                  </a:extLst>
                </p:cNvPr>
                <p:cNvSpPr/>
                <p:nvPr/>
              </p:nvSpPr>
              <p:spPr>
                <a:xfrm>
                  <a:off x="11596143" y="2792032"/>
                  <a:ext cx="17164" cy="48090"/>
                </a:xfrm>
                <a:custGeom>
                  <a:avLst/>
                  <a:gdLst>
                    <a:gd name="connsiteX0" fmla="*/ 16963 w 17164"/>
                    <a:gd name="connsiteY0" fmla="*/ 14550 h 48090"/>
                    <a:gd name="connsiteX1" fmla="*/ 9688 w 17164"/>
                    <a:gd name="connsiteY1" fmla="*/ 45470 h 48090"/>
                    <a:gd name="connsiteX2" fmla="*/ 594 w 17164"/>
                    <a:gd name="connsiteY2" fmla="*/ 34102 h 48090"/>
                    <a:gd name="connsiteX3" fmla="*/ 1503 w 17164"/>
                    <a:gd name="connsiteY3" fmla="*/ 455 h 48090"/>
                    <a:gd name="connsiteX4" fmla="*/ 4231 w 17164"/>
                    <a:gd name="connsiteY4" fmla="*/ 909 h 48090"/>
                    <a:gd name="connsiteX5" fmla="*/ 16963 w 17164"/>
                    <a:gd name="connsiteY5" fmla="*/ 10913 h 48090"/>
                    <a:gd name="connsiteX6" fmla="*/ 16963 w 17164"/>
                    <a:gd name="connsiteY6" fmla="*/ 14550 h 4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64" h="48090">
                      <a:moveTo>
                        <a:pt x="16963" y="14550"/>
                      </a:moveTo>
                      <a:cubicBezTo>
                        <a:pt x="14689" y="50926"/>
                        <a:pt x="14689" y="50926"/>
                        <a:pt x="9688" y="45470"/>
                      </a:cubicBezTo>
                      <a:cubicBezTo>
                        <a:pt x="8778" y="44560"/>
                        <a:pt x="594" y="34102"/>
                        <a:pt x="594" y="34102"/>
                      </a:cubicBezTo>
                      <a:cubicBezTo>
                        <a:pt x="594" y="33647"/>
                        <a:pt x="-1225" y="4092"/>
                        <a:pt x="1503" y="455"/>
                      </a:cubicBezTo>
                      <a:cubicBezTo>
                        <a:pt x="1958" y="0"/>
                        <a:pt x="2412" y="-455"/>
                        <a:pt x="4231" y="909"/>
                      </a:cubicBezTo>
                      <a:cubicBezTo>
                        <a:pt x="8778" y="4092"/>
                        <a:pt x="12416" y="7730"/>
                        <a:pt x="16963" y="10913"/>
                      </a:cubicBezTo>
                      <a:cubicBezTo>
                        <a:pt x="17417" y="12277"/>
                        <a:pt x="16963" y="13641"/>
                        <a:pt x="16963" y="14550"/>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39" name="Graphic 5">
                  <a:extLst>
                    <a:ext uri="{FF2B5EF4-FFF2-40B4-BE49-F238E27FC236}">
                      <a16:creationId xmlns:a16="http://schemas.microsoft.com/office/drawing/2014/main" id="{BF98CD20-6BBF-4D6F-8681-CCB7361C4CF7}"/>
                    </a:ext>
                  </a:extLst>
                </p:cNvPr>
                <p:cNvSpPr/>
                <p:nvPr/>
              </p:nvSpPr>
              <p:spPr>
                <a:xfrm>
                  <a:off x="10681891" y="4410743"/>
                  <a:ext cx="31218" cy="68658"/>
                </a:xfrm>
                <a:custGeom>
                  <a:avLst/>
                  <a:gdLst>
                    <a:gd name="connsiteX0" fmla="*/ 30919 w 31218"/>
                    <a:gd name="connsiteY0" fmla="*/ 27736 h 68658"/>
                    <a:gd name="connsiteX1" fmla="*/ 10458 w 31218"/>
                    <a:gd name="connsiteY1" fmla="*/ 68204 h 68658"/>
                    <a:gd name="connsiteX2" fmla="*/ 0 w 31218"/>
                    <a:gd name="connsiteY2" fmla="*/ 68659 h 68658"/>
                    <a:gd name="connsiteX3" fmla="*/ 1364 w 31218"/>
                    <a:gd name="connsiteY3" fmla="*/ 39104 h 68658"/>
                    <a:gd name="connsiteX4" fmla="*/ 4547 w 31218"/>
                    <a:gd name="connsiteY4" fmla="*/ 24099 h 68658"/>
                    <a:gd name="connsiteX5" fmla="*/ 10004 w 31218"/>
                    <a:gd name="connsiteY5" fmla="*/ 15914 h 68658"/>
                    <a:gd name="connsiteX6" fmla="*/ 25008 w 31218"/>
                    <a:gd name="connsiteY6" fmla="*/ 0 h 68658"/>
                    <a:gd name="connsiteX7" fmla="*/ 30465 w 31218"/>
                    <a:gd name="connsiteY7" fmla="*/ 18642 h 68658"/>
                    <a:gd name="connsiteX8" fmla="*/ 30919 w 31218"/>
                    <a:gd name="connsiteY8" fmla="*/ 27736 h 6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18" h="68658">
                      <a:moveTo>
                        <a:pt x="30919" y="27736"/>
                      </a:moveTo>
                      <a:cubicBezTo>
                        <a:pt x="30010" y="33647"/>
                        <a:pt x="30010" y="33647"/>
                        <a:pt x="10458" y="68204"/>
                      </a:cubicBezTo>
                      <a:cubicBezTo>
                        <a:pt x="6820" y="68204"/>
                        <a:pt x="3638" y="68204"/>
                        <a:pt x="0" y="68659"/>
                      </a:cubicBezTo>
                      <a:cubicBezTo>
                        <a:pt x="455" y="58655"/>
                        <a:pt x="455" y="48652"/>
                        <a:pt x="1364" y="39104"/>
                      </a:cubicBezTo>
                      <a:cubicBezTo>
                        <a:pt x="1819" y="33647"/>
                        <a:pt x="3183" y="28646"/>
                        <a:pt x="4547" y="24099"/>
                      </a:cubicBezTo>
                      <a:cubicBezTo>
                        <a:pt x="4547" y="24099"/>
                        <a:pt x="5911" y="20461"/>
                        <a:pt x="10004" y="15914"/>
                      </a:cubicBezTo>
                      <a:cubicBezTo>
                        <a:pt x="14551" y="10458"/>
                        <a:pt x="20461" y="5456"/>
                        <a:pt x="25008" y="0"/>
                      </a:cubicBezTo>
                      <a:cubicBezTo>
                        <a:pt x="26372" y="6366"/>
                        <a:pt x="29101" y="12277"/>
                        <a:pt x="30465" y="18642"/>
                      </a:cubicBezTo>
                      <a:cubicBezTo>
                        <a:pt x="31374" y="22735"/>
                        <a:pt x="31374" y="25463"/>
                        <a:pt x="30919" y="27736"/>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0" name="Graphic 5">
                  <a:extLst>
                    <a:ext uri="{FF2B5EF4-FFF2-40B4-BE49-F238E27FC236}">
                      <a16:creationId xmlns:a16="http://schemas.microsoft.com/office/drawing/2014/main" id="{13EEDEBB-28F5-4845-B95D-EE753933C0A5}"/>
                    </a:ext>
                  </a:extLst>
                </p:cNvPr>
                <p:cNvSpPr/>
                <p:nvPr/>
              </p:nvSpPr>
              <p:spPr>
                <a:xfrm>
                  <a:off x="11300174" y="4669919"/>
                  <a:ext cx="20395" cy="52554"/>
                </a:xfrm>
                <a:custGeom>
                  <a:avLst/>
                  <a:gdLst>
                    <a:gd name="connsiteX0" fmla="*/ 19654 w 20395"/>
                    <a:gd name="connsiteY0" fmla="*/ 39104 h 52554"/>
                    <a:gd name="connsiteX1" fmla="*/ 17835 w 20395"/>
                    <a:gd name="connsiteY1" fmla="*/ 41832 h 52554"/>
                    <a:gd name="connsiteX2" fmla="*/ 13742 w 20395"/>
                    <a:gd name="connsiteY2" fmla="*/ 48652 h 52554"/>
                    <a:gd name="connsiteX3" fmla="*/ 102 w 20395"/>
                    <a:gd name="connsiteY3" fmla="*/ 51835 h 52554"/>
                    <a:gd name="connsiteX4" fmla="*/ 6013 w 20395"/>
                    <a:gd name="connsiteY4" fmla="*/ 9094 h 52554"/>
                    <a:gd name="connsiteX5" fmla="*/ 10560 w 20395"/>
                    <a:gd name="connsiteY5" fmla="*/ 4547 h 52554"/>
                    <a:gd name="connsiteX6" fmla="*/ 15107 w 20395"/>
                    <a:gd name="connsiteY6" fmla="*/ 0 h 52554"/>
                    <a:gd name="connsiteX7" fmla="*/ 19654 w 20395"/>
                    <a:gd name="connsiteY7" fmla="*/ 39104 h 5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95" h="52554">
                      <a:moveTo>
                        <a:pt x="19654" y="39104"/>
                      </a:moveTo>
                      <a:cubicBezTo>
                        <a:pt x="19199" y="40013"/>
                        <a:pt x="18744" y="40922"/>
                        <a:pt x="17835" y="41832"/>
                      </a:cubicBezTo>
                      <a:cubicBezTo>
                        <a:pt x="16470" y="44105"/>
                        <a:pt x="16470" y="47288"/>
                        <a:pt x="13742" y="48652"/>
                      </a:cubicBezTo>
                      <a:cubicBezTo>
                        <a:pt x="13742" y="48652"/>
                        <a:pt x="1011" y="54563"/>
                        <a:pt x="102" y="51835"/>
                      </a:cubicBezTo>
                      <a:cubicBezTo>
                        <a:pt x="-808" y="49107"/>
                        <a:pt x="4649" y="13641"/>
                        <a:pt x="6013" y="9094"/>
                      </a:cubicBezTo>
                      <a:cubicBezTo>
                        <a:pt x="6922" y="6820"/>
                        <a:pt x="9195" y="5911"/>
                        <a:pt x="10560" y="4547"/>
                      </a:cubicBezTo>
                      <a:cubicBezTo>
                        <a:pt x="11014" y="4092"/>
                        <a:pt x="14197" y="909"/>
                        <a:pt x="15107" y="0"/>
                      </a:cubicBezTo>
                      <a:cubicBezTo>
                        <a:pt x="21017" y="37285"/>
                        <a:pt x="21017" y="37285"/>
                        <a:pt x="19654" y="39104"/>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1" name="Graphic 5">
                  <a:extLst>
                    <a:ext uri="{FF2B5EF4-FFF2-40B4-BE49-F238E27FC236}">
                      <a16:creationId xmlns:a16="http://schemas.microsoft.com/office/drawing/2014/main" id="{CB7DDEB8-3AEA-4360-B964-F8BA1BDB9155}"/>
                    </a:ext>
                  </a:extLst>
                </p:cNvPr>
                <p:cNvSpPr/>
                <p:nvPr/>
              </p:nvSpPr>
              <p:spPr>
                <a:xfrm>
                  <a:off x="6083453" y="3923766"/>
                  <a:ext cx="15120" cy="75024"/>
                </a:xfrm>
                <a:custGeom>
                  <a:avLst/>
                  <a:gdLst>
                    <a:gd name="connsiteX0" fmla="*/ 15121 w 15120"/>
                    <a:gd name="connsiteY0" fmla="*/ 2273 h 75024"/>
                    <a:gd name="connsiteX1" fmla="*/ 15121 w 15120"/>
                    <a:gd name="connsiteY1" fmla="*/ 4547 h 75024"/>
                    <a:gd name="connsiteX2" fmla="*/ 15121 w 15120"/>
                    <a:gd name="connsiteY2" fmla="*/ 6820 h 75024"/>
                    <a:gd name="connsiteX3" fmla="*/ 15121 w 15120"/>
                    <a:gd name="connsiteY3" fmla="*/ 9094 h 75024"/>
                    <a:gd name="connsiteX4" fmla="*/ 15121 w 15120"/>
                    <a:gd name="connsiteY4" fmla="*/ 11367 h 75024"/>
                    <a:gd name="connsiteX5" fmla="*/ 15121 w 15120"/>
                    <a:gd name="connsiteY5" fmla="*/ 13641 h 75024"/>
                    <a:gd name="connsiteX6" fmla="*/ 15121 w 15120"/>
                    <a:gd name="connsiteY6" fmla="*/ 15914 h 75024"/>
                    <a:gd name="connsiteX7" fmla="*/ 15121 w 15120"/>
                    <a:gd name="connsiteY7" fmla="*/ 18188 h 75024"/>
                    <a:gd name="connsiteX8" fmla="*/ 15121 w 15120"/>
                    <a:gd name="connsiteY8" fmla="*/ 20461 h 75024"/>
                    <a:gd name="connsiteX9" fmla="*/ 15121 w 15120"/>
                    <a:gd name="connsiteY9" fmla="*/ 22735 h 75024"/>
                    <a:gd name="connsiteX10" fmla="*/ 15121 w 15120"/>
                    <a:gd name="connsiteY10" fmla="*/ 25008 h 75024"/>
                    <a:gd name="connsiteX11" fmla="*/ 15121 w 15120"/>
                    <a:gd name="connsiteY11" fmla="*/ 27282 h 75024"/>
                    <a:gd name="connsiteX12" fmla="*/ 15121 w 15120"/>
                    <a:gd name="connsiteY12" fmla="*/ 29555 h 75024"/>
                    <a:gd name="connsiteX13" fmla="*/ 15121 w 15120"/>
                    <a:gd name="connsiteY13" fmla="*/ 31829 h 75024"/>
                    <a:gd name="connsiteX14" fmla="*/ 15121 w 15120"/>
                    <a:gd name="connsiteY14" fmla="*/ 34102 h 75024"/>
                    <a:gd name="connsiteX15" fmla="*/ 15121 w 15120"/>
                    <a:gd name="connsiteY15" fmla="*/ 36376 h 75024"/>
                    <a:gd name="connsiteX16" fmla="*/ 15121 w 15120"/>
                    <a:gd name="connsiteY16" fmla="*/ 38649 h 75024"/>
                    <a:gd name="connsiteX17" fmla="*/ 15121 w 15120"/>
                    <a:gd name="connsiteY17" fmla="*/ 40922 h 75024"/>
                    <a:gd name="connsiteX18" fmla="*/ 15121 w 15120"/>
                    <a:gd name="connsiteY18" fmla="*/ 43196 h 75024"/>
                    <a:gd name="connsiteX19" fmla="*/ 15121 w 15120"/>
                    <a:gd name="connsiteY19" fmla="*/ 45469 h 75024"/>
                    <a:gd name="connsiteX20" fmla="*/ 15121 w 15120"/>
                    <a:gd name="connsiteY20" fmla="*/ 47743 h 75024"/>
                    <a:gd name="connsiteX21" fmla="*/ 15121 w 15120"/>
                    <a:gd name="connsiteY21" fmla="*/ 50016 h 75024"/>
                    <a:gd name="connsiteX22" fmla="*/ 15121 w 15120"/>
                    <a:gd name="connsiteY22" fmla="*/ 52290 h 75024"/>
                    <a:gd name="connsiteX23" fmla="*/ 15121 w 15120"/>
                    <a:gd name="connsiteY23" fmla="*/ 54563 h 75024"/>
                    <a:gd name="connsiteX24" fmla="*/ 15121 w 15120"/>
                    <a:gd name="connsiteY24" fmla="*/ 56837 h 75024"/>
                    <a:gd name="connsiteX25" fmla="*/ 15121 w 15120"/>
                    <a:gd name="connsiteY25" fmla="*/ 59110 h 75024"/>
                    <a:gd name="connsiteX26" fmla="*/ 15121 w 15120"/>
                    <a:gd name="connsiteY26" fmla="*/ 61384 h 75024"/>
                    <a:gd name="connsiteX27" fmla="*/ 15121 w 15120"/>
                    <a:gd name="connsiteY27" fmla="*/ 64112 h 75024"/>
                    <a:gd name="connsiteX28" fmla="*/ 15121 w 15120"/>
                    <a:gd name="connsiteY28" fmla="*/ 66840 h 75024"/>
                    <a:gd name="connsiteX29" fmla="*/ 15121 w 15120"/>
                    <a:gd name="connsiteY29" fmla="*/ 69568 h 75024"/>
                    <a:gd name="connsiteX30" fmla="*/ 15121 w 15120"/>
                    <a:gd name="connsiteY30" fmla="*/ 72296 h 75024"/>
                    <a:gd name="connsiteX31" fmla="*/ 15121 w 15120"/>
                    <a:gd name="connsiteY31" fmla="*/ 75025 h 75024"/>
                    <a:gd name="connsiteX32" fmla="*/ 12847 w 15120"/>
                    <a:gd name="connsiteY32" fmla="*/ 0 h 75024"/>
                    <a:gd name="connsiteX33" fmla="*/ 15121 w 15120"/>
                    <a:gd name="connsiteY33" fmla="*/ 2273 h 7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20" h="75024">
                      <a:moveTo>
                        <a:pt x="15121" y="2273"/>
                      </a:moveTo>
                      <a:cubicBezTo>
                        <a:pt x="15121" y="3183"/>
                        <a:pt x="15121" y="3637"/>
                        <a:pt x="15121" y="4547"/>
                      </a:cubicBezTo>
                      <a:cubicBezTo>
                        <a:pt x="15121" y="5456"/>
                        <a:pt x="15121" y="5911"/>
                        <a:pt x="15121" y="6820"/>
                      </a:cubicBezTo>
                      <a:cubicBezTo>
                        <a:pt x="15121" y="7730"/>
                        <a:pt x="15121" y="8184"/>
                        <a:pt x="15121" y="9094"/>
                      </a:cubicBezTo>
                      <a:cubicBezTo>
                        <a:pt x="15121" y="10003"/>
                        <a:pt x="15121" y="10458"/>
                        <a:pt x="15121" y="11367"/>
                      </a:cubicBezTo>
                      <a:cubicBezTo>
                        <a:pt x="15121" y="12277"/>
                        <a:pt x="15121" y="12731"/>
                        <a:pt x="15121" y="13641"/>
                      </a:cubicBezTo>
                      <a:cubicBezTo>
                        <a:pt x="15121" y="14550"/>
                        <a:pt x="15121" y="15005"/>
                        <a:pt x="15121" y="15914"/>
                      </a:cubicBezTo>
                      <a:cubicBezTo>
                        <a:pt x="15121" y="16824"/>
                        <a:pt x="15121" y="17278"/>
                        <a:pt x="15121" y="18188"/>
                      </a:cubicBezTo>
                      <a:cubicBezTo>
                        <a:pt x="15121" y="19097"/>
                        <a:pt x="15121" y="19552"/>
                        <a:pt x="15121" y="20461"/>
                      </a:cubicBezTo>
                      <a:cubicBezTo>
                        <a:pt x="15121" y="21371"/>
                        <a:pt x="15121" y="21825"/>
                        <a:pt x="15121" y="22735"/>
                      </a:cubicBezTo>
                      <a:cubicBezTo>
                        <a:pt x="15121" y="23644"/>
                        <a:pt x="15121" y="24099"/>
                        <a:pt x="15121" y="25008"/>
                      </a:cubicBezTo>
                      <a:cubicBezTo>
                        <a:pt x="15121" y="25918"/>
                        <a:pt x="15121" y="26372"/>
                        <a:pt x="15121" y="27282"/>
                      </a:cubicBezTo>
                      <a:cubicBezTo>
                        <a:pt x="15121" y="28191"/>
                        <a:pt x="15121" y="28646"/>
                        <a:pt x="15121" y="29555"/>
                      </a:cubicBezTo>
                      <a:cubicBezTo>
                        <a:pt x="15121" y="30465"/>
                        <a:pt x="15121" y="30919"/>
                        <a:pt x="15121" y="31829"/>
                      </a:cubicBezTo>
                      <a:cubicBezTo>
                        <a:pt x="15121" y="32738"/>
                        <a:pt x="15121" y="33193"/>
                        <a:pt x="15121" y="34102"/>
                      </a:cubicBezTo>
                      <a:cubicBezTo>
                        <a:pt x="15121" y="35012"/>
                        <a:pt x="15121" y="35466"/>
                        <a:pt x="15121" y="36376"/>
                      </a:cubicBezTo>
                      <a:cubicBezTo>
                        <a:pt x="15121" y="37285"/>
                        <a:pt x="15121" y="37740"/>
                        <a:pt x="15121" y="38649"/>
                      </a:cubicBezTo>
                      <a:cubicBezTo>
                        <a:pt x="15121" y="39558"/>
                        <a:pt x="15121" y="40013"/>
                        <a:pt x="15121" y="40922"/>
                      </a:cubicBezTo>
                      <a:cubicBezTo>
                        <a:pt x="15121" y="41832"/>
                        <a:pt x="15121" y="42287"/>
                        <a:pt x="15121" y="43196"/>
                      </a:cubicBezTo>
                      <a:cubicBezTo>
                        <a:pt x="15121" y="44105"/>
                        <a:pt x="15121" y="44560"/>
                        <a:pt x="15121" y="45469"/>
                      </a:cubicBezTo>
                      <a:cubicBezTo>
                        <a:pt x="15121" y="46379"/>
                        <a:pt x="15121" y="46833"/>
                        <a:pt x="15121" y="47743"/>
                      </a:cubicBezTo>
                      <a:cubicBezTo>
                        <a:pt x="15121" y="48652"/>
                        <a:pt x="15121" y="49107"/>
                        <a:pt x="15121" y="50016"/>
                      </a:cubicBezTo>
                      <a:cubicBezTo>
                        <a:pt x="15121" y="50926"/>
                        <a:pt x="15121" y="51380"/>
                        <a:pt x="15121" y="52290"/>
                      </a:cubicBezTo>
                      <a:cubicBezTo>
                        <a:pt x="15121" y="53199"/>
                        <a:pt x="15121" y="53654"/>
                        <a:pt x="15121" y="54563"/>
                      </a:cubicBezTo>
                      <a:cubicBezTo>
                        <a:pt x="15121" y="55473"/>
                        <a:pt x="15121" y="56382"/>
                        <a:pt x="15121" y="56837"/>
                      </a:cubicBezTo>
                      <a:cubicBezTo>
                        <a:pt x="15121" y="57746"/>
                        <a:pt x="15121" y="58656"/>
                        <a:pt x="15121" y="59110"/>
                      </a:cubicBezTo>
                      <a:cubicBezTo>
                        <a:pt x="15121" y="60020"/>
                        <a:pt x="15121" y="60929"/>
                        <a:pt x="15121" y="61384"/>
                      </a:cubicBezTo>
                      <a:cubicBezTo>
                        <a:pt x="15121" y="62293"/>
                        <a:pt x="15121" y="63203"/>
                        <a:pt x="15121" y="64112"/>
                      </a:cubicBezTo>
                      <a:cubicBezTo>
                        <a:pt x="15121" y="65021"/>
                        <a:pt x="15121" y="65931"/>
                        <a:pt x="15121" y="66840"/>
                      </a:cubicBezTo>
                      <a:cubicBezTo>
                        <a:pt x="15121" y="67750"/>
                        <a:pt x="15121" y="68659"/>
                        <a:pt x="15121" y="69568"/>
                      </a:cubicBezTo>
                      <a:cubicBezTo>
                        <a:pt x="15121" y="70478"/>
                        <a:pt x="15121" y="71387"/>
                        <a:pt x="15121" y="72296"/>
                      </a:cubicBezTo>
                      <a:cubicBezTo>
                        <a:pt x="15121" y="73206"/>
                        <a:pt x="15121" y="74115"/>
                        <a:pt x="15121" y="75025"/>
                      </a:cubicBezTo>
                      <a:cubicBezTo>
                        <a:pt x="-5341" y="28191"/>
                        <a:pt x="-3976" y="21825"/>
                        <a:pt x="12847" y="0"/>
                      </a:cubicBezTo>
                      <a:cubicBezTo>
                        <a:pt x="15121" y="455"/>
                        <a:pt x="15121" y="1364"/>
                        <a:pt x="15121" y="2273"/>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2" name="Graphic 5">
                  <a:extLst>
                    <a:ext uri="{FF2B5EF4-FFF2-40B4-BE49-F238E27FC236}">
                      <a16:creationId xmlns:a16="http://schemas.microsoft.com/office/drawing/2014/main" id="{570E9E35-E001-4547-B244-538F8669C868}"/>
                    </a:ext>
                  </a:extLst>
                </p:cNvPr>
                <p:cNvSpPr/>
                <p:nvPr/>
              </p:nvSpPr>
              <p:spPr>
                <a:xfrm>
                  <a:off x="8209544" y="3223537"/>
                  <a:ext cx="79059" cy="203652"/>
                </a:xfrm>
                <a:custGeom>
                  <a:avLst/>
                  <a:gdLst>
                    <a:gd name="connsiteX0" fmla="*/ 78382 w 79059"/>
                    <a:gd name="connsiteY0" fmla="*/ 171420 h 203652"/>
                    <a:gd name="connsiteX1" fmla="*/ 1994 w 79059"/>
                    <a:gd name="connsiteY1" fmla="*/ 190972 h 203652"/>
                    <a:gd name="connsiteX2" fmla="*/ 1084 w 79059"/>
                    <a:gd name="connsiteY2" fmla="*/ 170056 h 203652"/>
                    <a:gd name="connsiteX3" fmla="*/ 27912 w 79059"/>
                    <a:gd name="connsiteY3" fmla="*/ 70478 h 203652"/>
                    <a:gd name="connsiteX4" fmla="*/ 32004 w 79059"/>
                    <a:gd name="connsiteY4" fmla="*/ 12277 h 203652"/>
                    <a:gd name="connsiteX5" fmla="*/ 53829 w 79059"/>
                    <a:gd name="connsiteY5" fmla="*/ 0 h 203652"/>
                    <a:gd name="connsiteX6" fmla="*/ 74290 w 79059"/>
                    <a:gd name="connsiteY6" fmla="*/ 34102 h 203652"/>
                    <a:gd name="connsiteX7" fmla="*/ 78382 w 79059"/>
                    <a:gd name="connsiteY7" fmla="*/ 171420 h 20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59" h="203652">
                      <a:moveTo>
                        <a:pt x="78382" y="171420"/>
                      </a:moveTo>
                      <a:cubicBezTo>
                        <a:pt x="71562" y="216435"/>
                        <a:pt x="9724" y="205522"/>
                        <a:pt x="1994" y="190972"/>
                      </a:cubicBezTo>
                      <a:cubicBezTo>
                        <a:pt x="-1189" y="184606"/>
                        <a:pt x="175" y="175057"/>
                        <a:pt x="1084" y="170056"/>
                      </a:cubicBezTo>
                      <a:cubicBezTo>
                        <a:pt x="6996" y="135954"/>
                        <a:pt x="27002" y="105944"/>
                        <a:pt x="27912" y="70478"/>
                      </a:cubicBezTo>
                      <a:cubicBezTo>
                        <a:pt x="28366" y="42741"/>
                        <a:pt x="28821" y="25008"/>
                        <a:pt x="32004" y="12277"/>
                      </a:cubicBezTo>
                      <a:cubicBezTo>
                        <a:pt x="33368" y="7275"/>
                        <a:pt x="35187" y="455"/>
                        <a:pt x="53829" y="0"/>
                      </a:cubicBezTo>
                      <a:cubicBezTo>
                        <a:pt x="63378" y="909"/>
                        <a:pt x="74290" y="34102"/>
                        <a:pt x="74290" y="34102"/>
                      </a:cubicBezTo>
                      <a:cubicBezTo>
                        <a:pt x="74745" y="35012"/>
                        <a:pt x="81111" y="152777"/>
                        <a:pt x="78382" y="171420"/>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3" name="Graphic 5">
                  <a:extLst>
                    <a:ext uri="{FF2B5EF4-FFF2-40B4-BE49-F238E27FC236}">
                      <a16:creationId xmlns:a16="http://schemas.microsoft.com/office/drawing/2014/main" id="{E2C18C66-29C3-441D-AAD8-95EBB7E892AA}"/>
                    </a:ext>
                  </a:extLst>
                </p:cNvPr>
                <p:cNvSpPr/>
                <p:nvPr/>
              </p:nvSpPr>
              <p:spPr>
                <a:xfrm>
                  <a:off x="8020057" y="3338455"/>
                  <a:ext cx="70531" cy="69232"/>
                </a:xfrm>
                <a:custGeom>
                  <a:avLst/>
                  <a:gdLst>
                    <a:gd name="connsiteX0" fmla="*/ 68713 w 70531"/>
                    <a:gd name="connsiteY0" fmla="*/ 32402 h 69232"/>
                    <a:gd name="connsiteX1" fmla="*/ 32338 w 70531"/>
                    <a:gd name="connsiteY1" fmla="*/ 69232 h 69232"/>
                    <a:gd name="connsiteX2" fmla="*/ 5965 w 70531"/>
                    <a:gd name="connsiteY2" fmla="*/ 38313 h 69232"/>
                    <a:gd name="connsiteX3" fmla="*/ 54 w 70531"/>
                    <a:gd name="connsiteY3" fmla="*/ 26036 h 69232"/>
                    <a:gd name="connsiteX4" fmla="*/ 28245 w 70531"/>
                    <a:gd name="connsiteY4" fmla="*/ 119 h 69232"/>
                    <a:gd name="connsiteX5" fmla="*/ 50525 w 70531"/>
                    <a:gd name="connsiteY5" fmla="*/ 5575 h 69232"/>
                    <a:gd name="connsiteX6" fmla="*/ 70532 w 70531"/>
                    <a:gd name="connsiteY6" fmla="*/ 30129 h 69232"/>
                    <a:gd name="connsiteX7" fmla="*/ 68713 w 70531"/>
                    <a:gd name="connsiteY7" fmla="*/ 32402 h 6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531" h="69232">
                      <a:moveTo>
                        <a:pt x="68713" y="32402"/>
                      </a:moveTo>
                      <a:cubicBezTo>
                        <a:pt x="55527" y="46043"/>
                        <a:pt x="38249" y="63776"/>
                        <a:pt x="32338" y="69232"/>
                      </a:cubicBezTo>
                      <a:cubicBezTo>
                        <a:pt x="24153" y="58320"/>
                        <a:pt x="14150" y="49226"/>
                        <a:pt x="5965" y="38313"/>
                      </a:cubicBezTo>
                      <a:cubicBezTo>
                        <a:pt x="509" y="31038"/>
                        <a:pt x="54" y="26946"/>
                        <a:pt x="54" y="26036"/>
                      </a:cubicBezTo>
                      <a:cubicBezTo>
                        <a:pt x="-400" y="17852"/>
                        <a:pt x="1418" y="-1700"/>
                        <a:pt x="28245" y="119"/>
                      </a:cubicBezTo>
                      <a:cubicBezTo>
                        <a:pt x="34611" y="574"/>
                        <a:pt x="45978" y="2392"/>
                        <a:pt x="50525" y="5575"/>
                      </a:cubicBezTo>
                      <a:cubicBezTo>
                        <a:pt x="59619" y="11941"/>
                        <a:pt x="63712" y="21944"/>
                        <a:pt x="70532" y="30129"/>
                      </a:cubicBezTo>
                      <a:cubicBezTo>
                        <a:pt x="70077" y="31038"/>
                        <a:pt x="69168" y="31947"/>
                        <a:pt x="68713" y="32402"/>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4" name="Graphic 5">
                  <a:extLst>
                    <a:ext uri="{FF2B5EF4-FFF2-40B4-BE49-F238E27FC236}">
                      <a16:creationId xmlns:a16="http://schemas.microsoft.com/office/drawing/2014/main" id="{F04658D9-D5CE-4157-A1E1-4EC2E4067008}"/>
                    </a:ext>
                  </a:extLst>
                </p:cNvPr>
                <p:cNvSpPr/>
                <p:nvPr/>
              </p:nvSpPr>
              <p:spPr>
                <a:xfrm>
                  <a:off x="6554898" y="1935364"/>
                  <a:ext cx="50190" cy="62884"/>
                </a:xfrm>
                <a:custGeom>
                  <a:avLst/>
                  <a:gdLst>
                    <a:gd name="connsiteX0" fmla="*/ 40202 w 50190"/>
                    <a:gd name="connsiteY0" fmla="*/ 43675 h 62884"/>
                    <a:gd name="connsiteX1" fmla="*/ 189 w 50190"/>
                    <a:gd name="connsiteY1" fmla="*/ 62772 h 62884"/>
                    <a:gd name="connsiteX2" fmla="*/ 7919 w 50190"/>
                    <a:gd name="connsiteY2" fmla="*/ 31853 h 62884"/>
                    <a:gd name="connsiteX3" fmla="*/ 49751 w 50190"/>
                    <a:gd name="connsiteY3" fmla="*/ 24 h 62884"/>
                    <a:gd name="connsiteX4" fmla="*/ 47932 w 50190"/>
                    <a:gd name="connsiteY4" fmla="*/ 17302 h 62884"/>
                    <a:gd name="connsiteX5" fmla="*/ 43840 w 50190"/>
                    <a:gd name="connsiteY5" fmla="*/ 41401 h 62884"/>
                    <a:gd name="connsiteX6" fmla="*/ 40202 w 50190"/>
                    <a:gd name="connsiteY6" fmla="*/ 43675 h 6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90" h="62884">
                      <a:moveTo>
                        <a:pt x="40202" y="43675"/>
                      </a:moveTo>
                      <a:cubicBezTo>
                        <a:pt x="2463" y="63227"/>
                        <a:pt x="2463" y="63227"/>
                        <a:pt x="189" y="62772"/>
                      </a:cubicBezTo>
                      <a:cubicBezTo>
                        <a:pt x="-1175" y="56861"/>
                        <a:pt x="5191" y="35490"/>
                        <a:pt x="7919" y="31853"/>
                      </a:cubicBezTo>
                      <a:cubicBezTo>
                        <a:pt x="14285" y="24123"/>
                        <a:pt x="46113" y="-885"/>
                        <a:pt x="49751" y="24"/>
                      </a:cubicBezTo>
                      <a:cubicBezTo>
                        <a:pt x="50660" y="1388"/>
                        <a:pt x="50206" y="4571"/>
                        <a:pt x="47932" y="17302"/>
                      </a:cubicBezTo>
                      <a:cubicBezTo>
                        <a:pt x="45659" y="30489"/>
                        <a:pt x="44749" y="34126"/>
                        <a:pt x="43840" y="41401"/>
                      </a:cubicBezTo>
                      <a:cubicBezTo>
                        <a:pt x="42930" y="42311"/>
                        <a:pt x="41112" y="42765"/>
                        <a:pt x="40202" y="4367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5" name="Graphic 5">
                  <a:extLst>
                    <a:ext uri="{FF2B5EF4-FFF2-40B4-BE49-F238E27FC236}">
                      <a16:creationId xmlns:a16="http://schemas.microsoft.com/office/drawing/2014/main" id="{D4E875EE-A025-411F-8C22-CB1EBC81B622}"/>
                    </a:ext>
                  </a:extLst>
                </p:cNvPr>
                <p:cNvSpPr/>
                <p:nvPr/>
              </p:nvSpPr>
              <p:spPr>
                <a:xfrm>
                  <a:off x="6786981" y="1692581"/>
                  <a:ext cx="59110" cy="63657"/>
                </a:xfrm>
                <a:custGeom>
                  <a:avLst/>
                  <a:gdLst>
                    <a:gd name="connsiteX0" fmla="*/ 43651 w 59110"/>
                    <a:gd name="connsiteY0" fmla="*/ 37285 h 63657"/>
                    <a:gd name="connsiteX1" fmla="*/ 0 w 59110"/>
                    <a:gd name="connsiteY1" fmla="*/ 63657 h 63657"/>
                    <a:gd name="connsiteX2" fmla="*/ 13641 w 59110"/>
                    <a:gd name="connsiteY2" fmla="*/ 30464 h 63657"/>
                    <a:gd name="connsiteX3" fmla="*/ 59110 w 59110"/>
                    <a:gd name="connsiteY3" fmla="*/ 0 h 63657"/>
                    <a:gd name="connsiteX4" fmla="*/ 47743 w 59110"/>
                    <a:gd name="connsiteY4" fmla="*/ 35011 h 63657"/>
                    <a:gd name="connsiteX5" fmla="*/ 43651 w 59110"/>
                    <a:gd name="connsiteY5" fmla="*/ 37285 h 6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10" h="63657">
                      <a:moveTo>
                        <a:pt x="43651" y="37285"/>
                      </a:moveTo>
                      <a:cubicBezTo>
                        <a:pt x="25918" y="48198"/>
                        <a:pt x="9094" y="58201"/>
                        <a:pt x="0" y="63657"/>
                      </a:cubicBezTo>
                      <a:cubicBezTo>
                        <a:pt x="12277" y="31829"/>
                        <a:pt x="12277" y="31829"/>
                        <a:pt x="13641" y="30464"/>
                      </a:cubicBezTo>
                      <a:cubicBezTo>
                        <a:pt x="18188" y="25463"/>
                        <a:pt x="18188" y="25463"/>
                        <a:pt x="59110" y="0"/>
                      </a:cubicBezTo>
                      <a:cubicBezTo>
                        <a:pt x="55018" y="11822"/>
                        <a:pt x="52290" y="23644"/>
                        <a:pt x="47743" y="35011"/>
                      </a:cubicBezTo>
                      <a:cubicBezTo>
                        <a:pt x="46834" y="36376"/>
                        <a:pt x="44560" y="36376"/>
                        <a:pt x="43651" y="37285"/>
                      </a:cubicBezTo>
                    </a:path>
                  </a:pathLst>
                </a:custGeom>
                <a:grpFill/>
                <a:ln w="45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79" name="Group 178">
              <a:extLst>
                <a:ext uri="{FF2B5EF4-FFF2-40B4-BE49-F238E27FC236}">
                  <a16:creationId xmlns:a16="http://schemas.microsoft.com/office/drawing/2014/main" id="{9420BC3A-F365-4B8C-8140-F0FB18F7E36C}"/>
                </a:ext>
                <a:ext uri="{C183D7F6-B498-43B3-948B-1728B52AA6E4}">
                  <adec:decorative xmlns:adec="http://schemas.microsoft.com/office/drawing/2017/decorative" val="1"/>
                </a:ext>
              </a:extLst>
            </p:cNvPr>
            <p:cNvGrpSpPr/>
            <p:nvPr userDrawn="1"/>
          </p:nvGrpSpPr>
          <p:grpSpPr>
            <a:xfrm>
              <a:off x="7303377" y="1229119"/>
              <a:ext cx="5100849" cy="4662730"/>
              <a:chOff x="7303377" y="1229119"/>
              <a:chExt cx="5100849" cy="4662730"/>
            </a:xfrm>
          </p:grpSpPr>
          <p:sp>
            <p:nvSpPr>
              <p:cNvPr id="271" name="Graphic 69">
                <a:extLst>
                  <a:ext uri="{FF2B5EF4-FFF2-40B4-BE49-F238E27FC236}">
                    <a16:creationId xmlns:a16="http://schemas.microsoft.com/office/drawing/2014/main" id="{285EEE9E-EE2C-42CD-8E46-67179800F0A9}"/>
                  </a:ext>
                </a:extLst>
              </p:cNvPr>
              <p:cNvSpPr/>
              <p:nvPr userDrawn="1"/>
            </p:nvSpPr>
            <p:spPr>
              <a:xfrm>
                <a:off x="7555904" y="1754598"/>
                <a:ext cx="3489278" cy="822271"/>
              </a:xfrm>
              <a:custGeom>
                <a:avLst/>
                <a:gdLst>
                  <a:gd name="connsiteX0" fmla="*/ 0 w 3350302"/>
                  <a:gd name="connsiteY0" fmla="*/ 796640 h 796639"/>
                  <a:gd name="connsiteX1" fmla="*/ 3350302 w 3350302"/>
                  <a:gd name="connsiteY1" fmla="*/ 240317 h 796639"/>
                </a:gdLst>
                <a:ahLst/>
                <a:cxnLst>
                  <a:cxn ang="0">
                    <a:pos x="connsiteX0" y="connsiteY0"/>
                  </a:cxn>
                  <a:cxn ang="0">
                    <a:pos x="connsiteX1" y="connsiteY1"/>
                  </a:cxn>
                </a:cxnLst>
                <a:rect l="l" t="t" r="r" b="b"/>
                <a:pathLst>
                  <a:path w="3350302" h="796639">
                    <a:moveTo>
                      <a:pt x="0" y="796640"/>
                    </a:moveTo>
                    <a:cubicBezTo>
                      <a:pt x="0" y="796640"/>
                      <a:pt x="1410631" y="-529584"/>
                      <a:pt x="3350302" y="240317"/>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2" name="Graphic 69">
                <a:extLst>
                  <a:ext uri="{FF2B5EF4-FFF2-40B4-BE49-F238E27FC236}">
                    <a16:creationId xmlns:a16="http://schemas.microsoft.com/office/drawing/2014/main" id="{EE0BB82F-5384-49C5-BD0C-6164624570AF}"/>
                  </a:ext>
                </a:extLst>
              </p:cNvPr>
              <p:cNvSpPr/>
              <p:nvPr userDrawn="1"/>
            </p:nvSpPr>
            <p:spPr>
              <a:xfrm>
                <a:off x="7497943" y="1445186"/>
                <a:ext cx="1097126" cy="1101412"/>
              </a:xfrm>
              <a:custGeom>
                <a:avLst/>
                <a:gdLst>
                  <a:gd name="connsiteX0" fmla="*/ 0 w 1017154"/>
                  <a:gd name="connsiteY0" fmla="*/ 948521 h 948520"/>
                  <a:gd name="connsiteX1" fmla="*/ 1017155 w 1017154"/>
                  <a:gd name="connsiteY1" fmla="*/ 0 h 948520"/>
                </a:gdLst>
                <a:ahLst/>
                <a:cxnLst>
                  <a:cxn ang="0">
                    <a:pos x="connsiteX0" y="connsiteY0"/>
                  </a:cxn>
                  <a:cxn ang="0">
                    <a:pos x="connsiteX1" y="connsiteY1"/>
                  </a:cxn>
                </a:cxnLst>
                <a:rect l="l" t="t" r="r" b="b"/>
                <a:pathLst>
                  <a:path w="1017154" h="948520">
                    <a:moveTo>
                      <a:pt x="0" y="948521"/>
                    </a:moveTo>
                    <a:cubicBezTo>
                      <a:pt x="0" y="948521"/>
                      <a:pt x="257912" y="178620"/>
                      <a:pt x="1017155" y="0"/>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3" name="Graphic 69">
                <a:extLst>
                  <a:ext uri="{FF2B5EF4-FFF2-40B4-BE49-F238E27FC236}">
                    <a16:creationId xmlns:a16="http://schemas.microsoft.com/office/drawing/2014/main" id="{FBA54FD4-3C28-4FE6-A3C9-67772EFCE26F}"/>
                  </a:ext>
                </a:extLst>
              </p:cNvPr>
              <p:cNvSpPr/>
              <p:nvPr userDrawn="1"/>
            </p:nvSpPr>
            <p:spPr>
              <a:xfrm>
                <a:off x="7303377" y="3478277"/>
                <a:ext cx="2737706" cy="414236"/>
              </a:xfrm>
              <a:custGeom>
                <a:avLst/>
                <a:gdLst>
                  <a:gd name="connsiteX0" fmla="*/ 0 w 2710423"/>
                  <a:gd name="connsiteY0" fmla="*/ 323077 h 487629"/>
                  <a:gd name="connsiteX1" fmla="*/ 2710424 w 2710423"/>
                  <a:gd name="connsiteY1" fmla="*/ 487630 h 487629"/>
                </a:gdLst>
                <a:ahLst/>
                <a:cxnLst>
                  <a:cxn ang="0">
                    <a:pos x="connsiteX0" y="connsiteY0"/>
                  </a:cxn>
                  <a:cxn ang="0">
                    <a:pos x="connsiteX1" y="connsiteY1"/>
                  </a:cxn>
                </a:cxnLst>
                <a:rect l="l" t="t" r="r" b="b"/>
                <a:pathLst>
                  <a:path w="2710423" h="487629">
                    <a:moveTo>
                      <a:pt x="0" y="323077"/>
                    </a:moveTo>
                    <a:cubicBezTo>
                      <a:pt x="0" y="323077"/>
                      <a:pt x="1195349" y="-503521"/>
                      <a:pt x="2710424" y="487630"/>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4" name="Graphic 69">
                <a:extLst>
                  <a:ext uri="{FF2B5EF4-FFF2-40B4-BE49-F238E27FC236}">
                    <a16:creationId xmlns:a16="http://schemas.microsoft.com/office/drawing/2014/main" id="{027A0005-C239-4532-81BF-D539D6146734}"/>
                  </a:ext>
                </a:extLst>
              </p:cNvPr>
              <p:cNvSpPr/>
              <p:nvPr userDrawn="1"/>
            </p:nvSpPr>
            <p:spPr>
              <a:xfrm>
                <a:off x="7667625" y="2756062"/>
                <a:ext cx="1392539" cy="2277901"/>
              </a:xfrm>
              <a:custGeom>
                <a:avLst/>
                <a:gdLst>
                  <a:gd name="connsiteX0" fmla="*/ 34014 w 977845"/>
                  <a:gd name="connsiteY0" fmla="*/ 2138754 h 2138754"/>
                  <a:gd name="connsiteX1" fmla="*/ 977845 w 977845"/>
                  <a:gd name="connsiteY1" fmla="*/ 0 h 2138754"/>
                </a:gdLst>
                <a:ahLst/>
                <a:cxnLst>
                  <a:cxn ang="0">
                    <a:pos x="connsiteX0" y="connsiteY0"/>
                  </a:cxn>
                  <a:cxn ang="0">
                    <a:pos x="connsiteX1" y="connsiteY1"/>
                  </a:cxn>
                </a:cxnLst>
                <a:rect l="l" t="t" r="r" b="b"/>
                <a:pathLst>
                  <a:path w="977845" h="2138754">
                    <a:moveTo>
                      <a:pt x="34014" y="2138754"/>
                    </a:moveTo>
                    <a:cubicBezTo>
                      <a:pt x="34014" y="2138754"/>
                      <a:pt x="-276333" y="561439"/>
                      <a:pt x="977845" y="0"/>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5" name="Graphic 69">
                <a:extLst>
                  <a:ext uri="{FF2B5EF4-FFF2-40B4-BE49-F238E27FC236}">
                    <a16:creationId xmlns:a16="http://schemas.microsoft.com/office/drawing/2014/main" id="{764D4B69-C0BD-4DA0-A634-36BE61E531E1}"/>
                  </a:ext>
                </a:extLst>
              </p:cNvPr>
              <p:cNvSpPr/>
              <p:nvPr userDrawn="1"/>
            </p:nvSpPr>
            <p:spPr>
              <a:xfrm>
                <a:off x="7458124" y="2658866"/>
                <a:ext cx="2412439" cy="3016508"/>
              </a:xfrm>
              <a:custGeom>
                <a:avLst/>
                <a:gdLst>
                  <a:gd name="connsiteX0" fmla="*/ 0 w 2412439"/>
                  <a:gd name="connsiteY0" fmla="*/ 0 h 3016508"/>
                  <a:gd name="connsiteX1" fmla="*/ 2412439 w 2412439"/>
                  <a:gd name="connsiteY1" fmla="*/ 3016509 h 3016508"/>
                </a:gdLst>
                <a:ahLst/>
                <a:cxnLst>
                  <a:cxn ang="0">
                    <a:pos x="connsiteX0" y="connsiteY0"/>
                  </a:cxn>
                  <a:cxn ang="0">
                    <a:pos x="connsiteX1" y="connsiteY1"/>
                  </a:cxn>
                </a:cxnLst>
                <a:rect l="l" t="t" r="r" b="b"/>
                <a:pathLst>
                  <a:path w="2412439" h="3016508">
                    <a:moveTo>
                      <a:pt x="0" y="0"/>
                    </a:moveTo>
                    <a:cubicBezTo>
                      <a:pt x="0" y="0"/>
                      <a:pt x="2170726" y="613448"/>
                      <a:pt x="2412439" y="3016509"/>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6" name="Graphic 69">
                <a:extLst>
                  <a:ext uri="{FF2B5EF4-FFF2-40B4-BE49-F238E27FC236}">
                    <a16:creationId xmlns:a16="http://schemas.microsoft.com/office/drawing/2014/main" id="{6EE3B594-EA6B-489B-86A1-95EADCBF3D6E}"/>
                  </a:ext>
                </a:extLst>
              </p:cNvPr>
              <p:cNvSpPr/>
              <p:nvPr userDrawn="1"/>
            </p:nvSpPr>
            <p:spPr>
              <a:xfrm>
                <a:off x="7796378" y="3971829"/>
                <a:ext cx="2237886" cy="1129241"/>
              </a:xfrm>
              <a:custGeom>
                <a:avLst/>
                <a:gdLst>
                  <a:gd name="connsiteX0" fmla="*/ 0 w 1826274"/>
                  <a:gd name="connsiteY0" fmla="*/ 884620 h 884619"/>
                  <a:gd name="connsiteX1" fmla="*/ 1826275 w 1826274"/>
                  <a:gd name="connsiteY1" fmla="*/ 20933 h 884619"/>
                </a:gdLst>
                <a:ahLst/>
                <a:cxnLst>
                  <a:cxn ang="0">
                    <a:pos x="connsiteX0" y="connsiteY0"/>
                  </a:cxn>
                  <a:cxn ang="0">
                    <a:pos x="connsiteX1" y="connsiteY1"/>
                  </a:cxn>
                </a:cxnLst>
                <a:rect l="l" t="t" r="r" b="b"/>
                <a:pathLst>
                  <a:path w="1826274" h="884619">
                    <a:moveTo>
                      <a:pt x="0" y="884620"/>
                    </a:moveTo>
                    <a:cubicBezTo>
                      <a:pt x="0" y="884620"/>
                      <a:pt x="579770" y="-159393"/>
                      <a:pt x="1826275" y="20933"/>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7" name="Graphic 69">
                <a:extLst>
                  <a:ext uri="{FF2B5EF4-FFF2-40B4-BE49-F238E27FC236}">
                    <a16:creationId xmlns:a16="http://schemas.microsoft.com/office/drawing/2014/main" id="{C6923B12-D20E-4205-8100-9936C6915588}"/>
                  </a:ext>
                </a:extLst>
              </p:cNvPr>
              <p:cNvSpPr/>
              <p:nvPr userDrawn="1"/>
            </p:nvSpPr>
            <p:spPr>
              <a:xfrm rot="2304853" flipV="1">
                <a:off x="7842504" y="4995718"/>
                <a:ext cx="1977903" cy="896131"/>
              </a:xfrm>
              <a:custGeom>
                <a:avLst/>
                <a:gdLst>
                  <a:gd name="connsiteX0" fmla="*/ 0 w 1691563"/>
                  <a:gd name="connsiteY0" fmla="*/ 25106 h 818878"/>
                  <a:gd name="connsiteX1" fmla="*/ 1691564 w 1691563"/>
                  <a:gd name="connsiteY1" fmla="*/ 818879 h 818878"/>
                </a:gdLst>
                <a:ahLst/>
                <a:cxnLst>
                  <a:cxn ang="0">
                    <a:pos x="connsiteX0" y="connsiteY0"/>
                  </a:cxn>
                  <a:cxn ang="0">
                    <a:pos x="connsiteX1" y="connsiteY1"/>
                  </a:cxn>
                </a:cxnLst>
                <a:rect l="l" t="t" r="r" b="b"/>
                <a:pathLst>
                  <a:path w="1691563" h="818878">
                    <a:moveTo>
                      <a:pt x="0" y="25106"/>
                    </a:moveTo>
                    <a:cubicBezTo>
                      <a:pt x="0" y="25106"/>
                      <a:pt x="793347" y="-219591"/>
                      <a:pt x="1691564" y="818879"/>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8" name="Graphic 69">
                <a:extLst>
                  <a:ext uri="{FF2B5EF4-FFF2-40B4-BE49-F238E27FC236}">
                    <a16:creationId xmlns:a16="http://schemas.microsoft.com/office/drawing/2014/main" id="{0FF2C497-A235-4E7D-934F-DDAEE4D8508F}"/>
                  </a:ext>
                </a:extLst>
              </p:cNvPr>
              <p:cNvSpPr/>
              <p:nvPr userDrawn="1"/>
            </p:nvSpPr>
            <p:spPr>
              <a:xfrm>
                <a:off x="7796377" y="4422578"/>
                <a:ext cx="3476717" cy="736166"/>
              </a:xfrm>
              <a:custGeom>
                <a:avLst/>
                <a:gdLst>
                  <a:gd name="connsiteX0" fmla="*/ 0 w 3003718"/>
                  <a:gd name="connsiteY0" fmla="*/ 510606 h 510605"/>
                  <a:gd name="connsiteX1" fmla="*/ 3003719 w 3003718"/>
                  <a:gd name="connsiteY1" fmla="*/ 215179 h 510605"/>
                </a:gdLst>
                <a:ahLst/>
                <a:cxnLst>
                  <a:cxn ang="0">
                    <a:pos x="connsiteX0" y="connsiteY0"/>
                  </a:cxn>
                  <a:cxn ang="0">
                    <a:pos x="connsiteX1" y="connsiteY1"/>
                  </a:cxn>
                </a:cxnLst>
                <a:rect l="l" t="t" r="r" b="b"/>
                <a:pathLst>
                  <a:path w="3003718" h="510605">
                    <a:moveTo>
                      <a:pt x="0" y="510606"/>
                    </a:moveTo>
                    <a:cubicBezTo>
                      <a:pt x="0" y="510606"/>
                      <a:pt x="1148030" y="-404237"/>
                      <a:pt x="3003719" y="215179"/>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9" name="Graphic 69">
                <a:extLst>
                  <a:ext uri="{FF2B5EF4-FFF2-40B4-BE49-F238E27FC236}">
                    <a16:creationId xmlns:a16="http://schemas.microsoft.com/office/drawing/2014/main" id="{8283EFDB-FB00-4D06-B094-AC6897412C58}"/>
                  </a:ext>
                </a:extLst>
              </p:cNvPr>
              <p:cNvSpPr/>
              <p:nvPr userDrawn="1"/>
            </p:nvSpPr>
            <p:spPr>
              <a:xfrm>
                <a:off x="9053513" y="2652712"/>
                <a:ext cx="2793383" cy="884759"/>
              </a:xfrm>
              <a:custGeom>
                <a:avLst/>
                <a:gdLst>
                  <a:gd name="connsiteX0" fmla="*/ 2797816 w 2797815"/>
                  <a:gd name="connsiteY0" fmla="*/ 935437 h 935436"/>
                  <a:gd name="connsiteX1" fmla="*/ 0 w 2797815"/>
                  <a:gd name="connsiteY1" fmla="*/ 56830 h 935436"/>
                </a:gdLst>
                <a:ahLst/>
                <a:cxnLst>
                  <a:cxn ang="0">
                    <a:pos x="connsiteX0" y="connsiteY0"/>
                  </a:cxn>
                  <a:cxn ang="0">
                    <a:pos x="connsiteX1" y="connsiteY1"/>
                  </a:cxn>
                </a:cxnLst>
                <a:rect l="l" t="t" r="r" b="b"/>
                <a:pathLst>
                  <a:path w="2797815" h="935436">
                    <a:moveTo>
                      <a:pt x="2797816" y="935437"/>
                    </a:moveTo>
                    <a:cubicBezTo>
                      <a:pt x="2797816" y="935437"/>
                      <a:pt x="1813912" y="-272275"/>
                      <a:pt x="0" y="56830"/>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0" name="Graphic 69">
                <a:extLst>
                  <a:ext uri="{FF2B5EF4-FFF2-40B4-BE49-F238E27FC236}">
                    <a16:creationId xmlns:a16="http://schemas.microsoft.com/office/drawing/2014/main" id="{2B54BF58-C4C3-42DD-AD36-01CBC5891EBA}"/>
                  </a:ext>
                </a:extLst>
              </p:cNvPr>
              <p:cNvSpPr/>
              <p:nvPr userDrawn="1"/>
            </p:nvSpPr>
            <p:spPr>
              <a:xfrm>
                <a:off x="10096929" y="2078716"/>
                <a:ext cx="1023281" cy="1835490"/>
              </a:xfrm>
              <a:custGeom>
                <a:avLst/>
                <a:gdLst>
                  <a:gd name="connsiteX0" fmla="*/ 1123163 w 1123162"/>
                  <a:gd name="connsiteY0" fmla="*/ 0 h 1955018"/>
                  <a:gd name="connsiteX1" fmla="*/ 6680 w 1123162"/>
                  <a:gd name="connsiteY1" fmla="*/ 1955018 h 1955018"/>
                </a:gdLst>
                <a:ahLst/>
                <a:cxnLst>
                  <a:cxn ang="0">
                    <a:pos x="connsiteX0" y="connsiteY0"/>
                  </a:cxn>
                  <a:cxn ang="0">
                    <a:pos x="connsiteX1" y="connsiteY1"/>
                  </a:cxn>
                </a:cxnLst>
                <a:rect l="l" t="t" r="r" b="b"/>
                <a:pathLst>
                  <a:path w="1123162" h="1955018">
                    <a:moveTo>
                      <a:pt x="1123163" y="0"/>
                    </a:moveTo>
                    <a:cubicBezTo>
                      <a:pt x="1123163" y="0"/>
                      <a:pt x="-100748" y="477458"/>
                      <a:pt x="6680" y="1955018"/>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1" name="Graphic 69">
                <a:extLst>
                  <a:ext uri="{FF2B5EF4-FFF2-40B4-BE49-F238E27FC236}">
                    <a16:creationId xmlns:a16="http://schemas.microsoft.com/office/drawing/2014/main" id="{E1BF32C0-F0FD-42DA-8691-08BAE7FD10C6}"/>
                  </a:ext>
                </a:extLst>
              </p:cNvPr>
              <p:cNvSpPr/>
              <p:nvPr userDrawn="1"/>
            </p:nvSpPr>
            <p:spPr>
              <a:xfrm>
                <a:off x="10991611" y="1985310"/>
                <a:ext cx="309192" cy="2575713"/>
              </a:xfrm>
              <a:custGeom>
                <a:avLst/>
                <a:gdLst>
                  <a:gd name="connsiteX0" fmla="*/ 309193 w 309192"/>
                  <a:gd name="connsiteY0" fmla="*/ 2575713 h 2575713"/>
                  <a:gd name="connsiteX1" fmla="*/ 179598 w 309192"/>
                  <a:gd name="connsiteY1" fmla="*/ 0 h 2575713"/>
                </a:gdLst>
                <a:ahLst/>
                <a:cxnLst>
                  <a:cxn ang="0">
                    <a:pos x="connsiteX0" y="connsiteY0"/>
                  </a:cxn>
                  <a:cxn ang="0">
                    <a:pos x="connsiteX1" y="connsiteY1"/>
                  </a:cxn>
                </a:cxnLst>
                <a:rect l="l" t="t" r="r" b="b"/>
                <a:pathLst>
                  <a:path w="309192" h="2575713">
                    <a:moveTo>
                      <a:pt x="309193" y="2575713"/>
                    </a:moveTo>
                    <a:cubicBezTo>
                      <a:pt x="309193" y="2575713"/>
                      <a:pt x="-289760" y="1227748"/>
                      <a:pt x="179598" y="0"/>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2" name="Graphic 69">
                <a:extLst>
                  <a:ext uri="{FF2B5EF4-FFF2-40B4-BE49-F238E27FC236}">
                    <a16:creationId xmlns:a16="http://schemas.microsoft.com/office/drawing/2014/main" id="{90F0B578-B97E-4924-88E0-CA4E1BDE74AF}"/>
                  </a:ext>
                </a:extLst>
              </p:cNvPr>
              <p:cNvSpPr/>
              <p:nvPr userDrawn="1"/>
            </p:nvSpPr>
            <p:spPr>
              <a:xfrm>
                <a:off x="8650916" y="1377830"/>
                <a:ext cx="462327" cy="1417452"/>
              </a:xfrm>
              <a:custGeom>
                <a:avLst/>
                <a:gdLst>
                  <a:gd name="connsiteX0" fmla="*/ 0 w 462327"/>
                  <a:gd name="connsiteY0" fmla="*/ 0 h 1417452"/>
                  <a:gd name="connsiteX1" fmla="*/ 428433 w 462327"/>
                  <a:gd name="connsiteY1" fmla="*/ 1417452 h 1417452"/>
                </a:gdLst>
                <a:ahLst/>
                <a:cxnLst>
                  <a:cxn ang="0">
                    <a:pos x="connsiteX0" y="connsiteY0"/>
                  </a:cxn>
                  <a:cxn ang="0">
                    <a:pos x="connsiteX1" y="connsiteY1"/>
                  </a:cxn>
                </a:cxnLst>
                <a:rect l="l" t="t" r="r" b="b"/>
                <a:pathLst>
                  <a:path w="462327" h="1417452">
                    <a:moveTo>
                      <a:pt x="0" y="0"/>
                    </a:moveTo>
                    <a:cubicBezTo>
                      <a:pt x="0" y="0"/>
                      <a:pt x="610463" y="542255"/>
                      <a:pt x="428433" y="1417452"/>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3" name="Graphic 69">
                <a:extLst>
                  <a:ext uri="{FF2B5EF4-FFF2-40B4-BE49-F238E27FC236}">
                    <a16:creationId xmlns:a16="http://schemas.microsoft.com/office/drawing/2014/main" id="{30BB8D5C-3C20-4598-9C94-C0EB55DE639C}"/>
                  </a:ext>
                </a:extLst>
              </p:cNvPr>
              <p:cNvSpPr/>
              <p:nvPr userDrawn="1"/>
            </p:nvSpPr>
            <p:spPr>
              <a:xfrm>
                <a:off x="8727650" y="1229119"/>
                <a:ext cx="2392560" cy="740271"/>
              </a:xfrm>
              <a:custGeom>
                <a:avLst/>
                <a:gdLst>
                  <a:gd name="connsiteX0" fmla="*/ 2518588 w 2518588"/>
                  <a:gd name="connsiteY0" fmla="*/ 674767 h 674766"/>
                  <a:gd name="connsiteX1" fmla="*/ 0 w 2518588"/>
                  <a:gd name="connsiteY1" fmla="*/ 86897 h 674766"/>
                </a:gdLst>
                <a:ahLst/>
                <a:cxnLst>
                  <a:cxn ang="0">
                    <a:pos x="connsiteX0" y="connsiteY0"/>
                  </a:cxn>
                  <a:cxn ang="0">
                    <a:pos x="connsiteX1" y="connsiteY1"/>
                  </a:cxn>
                </a:cxnLst>
                <a:rect l="l" t="t" r="r" b="b"/>
                <a:pathLst>
                  <a:path w="2518588" h="674766">
                    <a:moveTo>
                      <a:pt x="2518588" y="674767"/>
                    </a:moveTo>
                    <a:cubicBezTo>
                      <a:pt x="2518588" y="674767"/>
                      <a:pt x="1645523" y="-288674"/>
                      <a:pt x="0" y="86897"/>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4" name="Graphic 69">
                <a:extLst>
                  <a:ext uri="{FF2B5EF4-FFF2-40B4-BE49-F238E27FC236}">
                    <a16:creationId xmlns:a16="http://schemas.microsoft.com/office/drawing/2014/main" id="{1B246A09-AB3E-49B7-B0F3-EBF1DD751749}"/>
                  </a:ext>
                </a:extLst>
              </p:cNvPr>
              <p:cNvSpPr/>
              <p:nvPr userDrawn="1"/>
            </p:nvSpPr>
            <p:spPr>
              <a:xfrm>
                <a:off x="9977688" y="4693422"/>
                <a:ext cx="1313860" cy="924808"/>
              </a:xfrm>
              <a:custGeom>
                <a:avLst/>
                <a:gdLst>
                  <a:gd name="connsiteX0" fmla="*/ 1313861 w 1313860"/>
                  <a:gd name="connsiteY0" fmla="*/ 1013 h 924808"/>
                  <a:gd name="connsiteX1" fmla="*/ 0 w 1313860"/>
                  <a:gd name="connsiteY1" fmla="*/ 924808 h 924808"/>
                </a:gdLst>
                <a:ahLst/>
                <a:cxnLst>
                  <a:cxn ang="0">
                    <a:pos x="connsiteX0" y="connsiteY0"/>
                  </a:cxn>
                  <a:cxn ang="0">
                    <a:pos x="connsiteX1" y="connsiteY1"/>
                  </a:cxn>
                </a:cxnLst>
                <a:rect l="l" t="t" r="r" b="b"/>
                <a:pathLst>
                  <a:path w="1313860" h="924808">
                    <a:moveTo>
                      <a:pt x="1313861" y="1013"/>
                    </a:moveTo>
                    <a:cubicBezTo>
                      <a:pt x="1313861" y="1013"/>
                      <a:pt x="416923" y="-67621"/>
                      <a:pt x="0" y="924808"/>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5" name="Graphic 69">
                <a:extLst>
                  <a:ext uri="{FF2B5EF4-FFF2-40B4-BE49-F238E27FC236}">
                    <a16:creationId xmlns:a16="http://schemas.microsoft.com/office/drawing/2014/main" id="{702BF4DC-B47C-4596-9268-7E4CCECAAA0D}"/>
                  </a:ext>
                </a:extLst>
              </p:cNvPr>
              <p:cNvSpPr/>
              <p:nvPr userDrawn="1"/>
            </p:nvSpPr>
            <p:spPr>
              <a:xfrm>
                <a:off x="10111849" y="3409950"/>
                <a:ext cx="1718201" cy="504256"/>
              </a:xfrm>
              <a:custGeom>
                <a:avLst/>
                <a:gdLst>
                  <a:gd name="connsiteX0" fmla="*/ 1842901 w 1842900"/>
                  <a:gd name="connsiteY0" fmla="*/ 77169 h 510717"/>
                  <a:gd name="connsiteX1" fmla="*/ 0 w 1842900"/>
                  <a:gd name="connsiteY1" fmla="*/ 510717 h 510717"/>
                </a:gdLst>
                <a:ahLst/>
                <a:cxnLst>
                  <a:cxn ang="0">
                    <a:pos x="connsiteX0" y="connsiteY0"/>
                  </a:cxn>
                  <a:cxn ang="0">
                    <a:pos x="connsiteX1" y="connsiteY1"/>
                  </a:cxn>
                </a:cxnLst>
                <a:rect l="l" t="t" r="r" b="b"/>
                <a:pathLst>
                  <a:path w="1842900" h="510717">
                    <a:moveTo>
                      <a:pt x="1842901" y="77169"/>
                    </a:moveTo>
                    <a:cubicBezTo>
                      <a:pt x="1842901" y="77169"/>
                      <a:pt x="784394" y="-270693"/>
                      <a:pt x="0" y="510717"/>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6" name="Graphic 69">
                <a:extLst>
                  <a:ext uri="{FF2B5EF4-FFF2-40B4-BE49-F238E27FC236}">
                    <a16:creationId xmlns:a16="http://schemas.microsoft.com/office/drawing/2014/main" id="{7140499E-4FB9-4F65-A8C4-8DEF7A179955}"/>
                  </a:ext>
                </a:extLst>
              </p:cNvPr>
              <p:cNvSpPr/>
              <p:nvPr userDrawn="1"/>
            </p:nvSpPr>
            <p:spPr>
              <a:xfrm>
                <a:off x="9082088" y="2059407"/>
                <a:ext cx="2009402" cy="650455"/>
              </a:xfrm>
              <a:custGeom>
                <a:avLst/>
                <a:gdLst>
                  <a:gd name="connsiteX0" fmla="*/ 2094418 w 2094418"/>
                  <a:gd name="connsiteY0" fmla="*/ 23154 h 762360"/>
                  <a:gd name="connsiteX1" fmla="*/ 0 w 2094418"/>
                  <a:gd name="connsiteY1" fmla="*/ 762360 h 762360"/>
                </a:gdLst>
                <a:ahLst/>
                <a:cxnLst>
                  <a:cxn ang="0">
                    <a:pos x="connsiteX0" y="connsiteY0"/>
                  </a:cxn>
                  <a:cxn ang="0">
                    <a:pos x="connsiteX1" y="connsiteY1"/>
                  </a:cxn>
                </a:cxnLst>
                <a:rect l="l" t="t" r="r" b="b"/>
                <a:pathLst>
                  <a:path w="2094418" h="762360">
                    <a:moveTo>
                      <a:pt x="2094418" y="23154"/>
                    </a:moveTo>
                    <a:cubicBezTo>
                      <a:pt x="2094418" y="23154"/>
                      <a:pt x="752848" y="-203639"/>
                      <a:pt x="0" y="762360"/>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7" name="Graphic 69">
                <a:extLst>
                  <a:ext uri="{FF2B5EF4-FFF2-40B4-BE49-F238E27FC236}">
                    <a16:creationId xmlns:a16="http://schemas.microsoft.com/office/drawing/2014/main" id="{682E2DDA-7DCC-4C9A-9BE3-FEA00522810B}"/>
                  </a:ext>
                </a:extLst>
              </p:cNvPr>
              <p:cNvSpPr/>
              <p:nvPr userDrawn="1"/>
            </p:nvSpPr>
            <p:spPr>
              <a:xfrm>
                <a:off x="7494491" y="2696942"/>
                <a:ext cx="301886" cy="2364606"/>
              </a:xfrm>
              <a:custGeom>
                <a:avLst/>
                <a:gdLst>
                  <a:gd name="connsiteX0" fmla="*/ 0 w 610833"/>
                  <a:gd name="connsiteY0" fmla="*/ 0 h 2113176"/>
                  <a:gd name="connsiteX1" fmla="*/ 576786 w 610833"/>
                  <a:gd name="connsiteY1" fmla="*/ 2113176 h 2113176"/>
                </a:gdLst>
                <a:ahLst/>
                <a:cxnLst>
                  <a:cxn ang="0">
                    <a:pos x="connsiteX0" y="connsiteY0"/>
                  </a:cxn>
                  <a:cxn ang="0">
                    <a:pos x="connsiteX1" y="connsiteY1"/>
                  </a:cxn>
                </a:cxnLst>
                <a:rect l="l" t="t" r="r" b="b"/>
                <a:pathLst>
                  <a:path w="610833" h="2113176">
                    <a:moveTo>
                      <a:pt x="0" y="0"/>
                    </a:moveTo>
                    <a:cubicBezTo>
                      <a:pt x="0" y="0"/>
                      <a:pt x="780984" y="809546"/>
                      <a:pt x="576786" y="2113176"/>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8" name="Graphic 69">
                <a:extLst>
                  <a:ext uri="{FF2B5EF4-FFF2-40B4-BE49-F238E27FC236}">
                    <a16:creationId xmlns:a16="http://schemas.microsoft.com/office/drawing/2014/main" id="{267FA8B0-D084-4288-8E44-B7D80DEF57DB}"/>
                  </a:ext>
                </a:extLst>
              </p:cNvPr>
              <p:cNvSpPr/>
              <p:nvPr userDrawn="1"/>
            </p:nvSpPr>
            <p:spPr>
              <a:xfrm rot="21141784">
                <a:off x="7540304" y="2460402"/>
                <a:ext cx="1453566" cy="351292"/>
              </a:xfrm>
              <a:custGeom>
                <a:avLst/>
                <a:gdLst>
                  <a:gd name="connsiteX0" fmla="*/ 0 w 1803680"/>
                  <a:gd name="connsiteY0" fmla="*/ 126168 h 422020"/>
                  <a:gd name="connsiteX1" fmla="*/ 1803681 w 1803680"/>
                  <a:gd name="connsiteY1" fmla="*/ 422021 h 422020"/>
                </a:gdLst>
                <a:ahLst/>
                <a:cxnLst>
                  <a:cxn ang="0">
                    <a:pos x="connsiteX0" y="connsiteY0"/>
                  </a:cxn>
                  <a:cxn ang="0">
                    <a:pos x="connsiteX1" y="connsiteY1"/>
                  </a:cxn>
                </a:cxnLst>
                <a:rect l="l" t="t" r="r" b="b"/>
                <a:pathLst>
                  <a:path w="1803680" h="422020">
                    <a:moveTo>
                      <a:pt x="0" y="126168"/>
                    </a:moveTo>
                    <a:cubicBezTo>
                      <a:pt x="0" y="126168"/>
                      <a:pt x="907596" y="-303118"/>
                      <a:pt x="1803681" y="422021"/>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9" name="Graphic 69">
                <a:extLst>
                  <a:ext uri="{FF2B5EF4-FFF2-40B4-BE49-F238E27FC236}">
                    <a16:creationId xmlns:a16="http://schemas.microsoft.com/office/drawing/2014/main" id="{B3A65D3B-F3C3-4DBD-BE90-E99EFC643B08}"/>
                  </a:ext>
                </a:extLst>
              </p:cNvPr>
              <p:cNvSpPr/>
              <p:nvPr userDrawn="1"/>
            </p:nvSpPr>
            <p:spPr>
              <a:xfrm>
                <a:off x="9146278" y="2795283"/>
                <a:ext cx="950651" cy="1258015"/>
              </a:xfrm>
              <a:custGeom>
                <a:avLst/>
                <a:gdLst>
                  <a:gd name="connsiteX0" fmla="*/ 950652 w 950651"/>
                  <a:gd name="connsiteY0" fmla="*/ 1258015 h 1258015"/>
                  <a:gd name="connsiteX1" fmla="*/ 0 w 950651"/>
                  <a:gd name="connsiteY1" fmla="*/ 0 h 1258015"/>
                </a:gdLst>
                <a:ahLst/>
                <a:cxnLst>
                  <a:cxn ang="0">
                    <a:pos x="connsiteX0" y="connsiteY0"/>
                  </a:cxn>
                  <a:cxn ang="0">
                    <a:pos x="connsiteX1" y="connsiteY1"/>
                  </a:cxn>
                </a:cxnLst>
                <a:rect l="l" t="t" r="r" b="b"/>
                <a:pathLst>
                  <a:path w="950651" h="1258015">
                    <a:moveTo>
                      <a:pt x="950652" y="1258015"/>
                    </a:moveTo>
                    <a:cubicBezTo>
                      <a:pt x="950652" y="1258015"/>
                      <a:pt x="888838" y="365767"/>
                      <a:pt x="0" y="0"/>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0" name="Graphic 69">
                <a:extLst>
                  <a:ext uri="{FF2B5EF4-FFF2-40B4-BE49-F238E27FC236}">
                    <a16:creationId xmlns:a16="http://schemas.microsoft.com/office/drawing/2014/main" id="{B65D1BB4-2772-4764-B8CC-2645773B5B5C}"/>
                  </a:ext>
                </a:extLst>
              </p:cNvPr>
              <p:cNvSpPr/>
              <p:nvPr userDrawn="1"/>
            </p:nvSpPr>
            <p:spPr>
              <a:xfrm rot="4945521">
                <a:off x="10828105" y="2528331"/>
                <a:ext cx="1417166" cy="458632"/>
              </a:xfrm>
              <a:custGeom>
                <a:avLst/>
                <a:gdLst>
                  <a:gd name="connsiteX0" fmla="*/ 0 w 1826274"/>
                  <a:gd name="connsiteY0" fmla="*/ 884620 h 884619"/>
                  <a:gd name="connsiteX1" fmla="*/ 1826275 w 1826274"/>
                  <a:gd name="connsiteY1" fmla="*/ 20933 h 884619"/>
                </a:gdLst>
                <a:ahLst/>
                <a:cxnLst>
                  <a:cxn ang="0">
                    <a:pos x="connsiteX0" y="connsiteY0"/>
                  </a:cxn>
                  <a:cxn ang="0">
                    <a:pos x="connsiteX1" y="connsiteY1"/>
                  </a:cxn>
                </a:cxnLst>
                <a:rect l="l" t="t" r="r" b="b"/>
                <a:pathLst>
                  <a:path w="1826274" h="884619">
                    <a:moveTo>
                      <a:pt x="0" y="884620"/>
                    </a:moveTo>
                    <a:cubicBezTo>
                      <a:pt x="0" y="884620"/>
                      <a:pt x="579770" y="-159393"/>
                      <a:pt x="1826275" y="20933"/>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1" name="Graphic 69">
                <a:extLst>
                  <a:ext uri="{FF2B5EF4-FFF2-40B4-BE49-F238E27FC236}">
                    <a16:creationId xmlns:a16="http://schemas.microsoft.com/office/drawing/2014/main" id="{8DE95571-2FE6-4CEA-8D4B-977E6889036B}"/>
                  </a:ext>
                </a:extLst>
              </p:cNvPr>
              <p:cNvSpPr/>
              <p:nvPr userDrawn="1"/>
            </p:nvSpPr>
            <p:spPr>
              <a:xfrm rot="7773019">
                <a:off x="11050985" y="4001531"/>
                <a:ext cx="1024602" cy="196409"/>
              </a:xfrm>
              <a:custGeom>
                <a:avLst/>
                <a:gdLst>
                  <a:gd name="connsiteX0" fmla="*/ 0 w 1826274"/>
                  <a:gd name="connsiteY0" fmla="*/ 884620 h 884619"/>
                  <a:gd name="connsiteX1" fmla="*/ 1826275 w 1826274"/>
                  <a:gd name="connsiteY1" fmla="*/ 20933 h 884619"/>
                </a:gdLst>
                <a:ahLst/>
                <a:cxnLst>
                  <a:cxn ang="0">
                    <a:pos x="connsiteX0" y="connsiteY0"/>
                  </a:cxn>
                  <a:cxn ang="0">
                    <a:pos x="connsiteX1" y="connsiteY1"/>
                  </a:cxn>
                </a:cxnLst>
                <a:rect l="l" t="t" r="r" b="b"/>
                <a:pathLst>
                  <a:path w="1826274" h="884619">
                    <a:moveTo>
                      <a:pt x="0" y="884620"/>
                    </a:moveTo>
                    <a:cubicBezTo>
                      <a:pt x="0" y="884620"/>
                      <a:pt x="579770" y="-159393"/>
                      <a:pt x="1826275" y="20933"/>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2" name="Graphic 69">
                <a:extLst>
                  <a:ext uri="{FF2B5EF4-FFF2-40B4-BE49-F238E27FC236}">
                    <a16:creationId xmlns:a16="http://schemas.microsoft.com/office/drawing/2014/main" id="{31EAACA2-70AB-4AC5-AECD-1D306AB095B3}"/>
                  </a:ext>
                </a:extLst>
              </p:cNvPr>
              <p:cNvSpPr/>
              <p:nvPr userDrawn="1"/>
            </p:nvSpPr>
            <p:spPr>
              <a:xfrm rot="15353771" flipV="1">
                <a:off x="9211936" y="4589023"/>
                <a:ext cx="1534145" cy="550626"/>
              </a:xfrm>
              <a:custGeom>
                <a:avLst/>
                <a:gdLst>
                  <a:gd name="connsiteX0" fmla="*/ 1313861 w 1313860"/>
                  <a:gd name="connsiteY0" fmla="*/ 1013 h 924808"/>
                  <a:gd name="connsiteX1" fmla="*/ 0 w 1313860"/>
                  <a:gd name="connsiteY1" fmla="*/ 924808 h 924808"/>
                </a:gdLst>
                <a:ahLst/>
                <a:cxnLst>
                  <a:cxn ang="0">
                    <a:pos x="connsiteX0" y="connsiteY0"/>
                  </a:cxn>
                  <a:cxn ang="0">
                    <a:pos x="connsiteX1" y="connsiteY1"/>
                  </a:cxn>
                </a:cxnLst>
                <a:rect l="l" t="t" r="r" b="b"/>
                <a:pathLst>
                  <a:path w="1313860" h="924808">
                    <a:moveTo>
                      <a:pt x="1313861" y="1013"/>
                    </a:moveTo>
                    <a:cubicBezTo>
                      <a:pt x="1313861" y="1013"/>
                      <a:pt x="416923" y="-67621"/>
                      <a:pt x="0" y="924808"/>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3" name="Graphic 69">
                <a:extLst>
                  <a:ext uri="{FF2B5EF4-FFF2-40B4-BE49-F238E27FC236}">
                    <a16:creationId xmlns:a16="http://schemas.microsoft.com/office/drawing/2014/main" id="{8B40FB63-E373-4D12-9FEC-43460A4F3C91}"/>
                  </a:ext>
                </a:extLst>
              </p:cNvPr>
              <p:cNvSpPr/>
              <p:nvPr userDrawn="1"/>
            </p:nvSpPr>
            <p:spPr>
              <a:xfrm rot="19192609" flipH="1">
                <a:off x="8812819" y="2905818"/>
                <a:ext cx="1217722" cy="2675481"/>
              </a:xfrm>
              <a:custGeom>
                <a:avLst/>
                <a:gdLst>
                  <a:gd name="connsiteX0" fmla="*/ 0 w 2412439"/>
                  <a:gd name="connsiteY0" fmla="*/ 0 h 3016508"/>
                  <a:gd name="connsiteX1" fmla="*/ 2412439 w 2412439"/>
                  <a:gd name="connsiteY1" fmla="*/ 3016509 h 3016508"/>
                  <a:gd name="connsiteX0" fmla="*/ 0 w 1649598"/>
                  <a:gd name="connsiteY0" fmla="*/ 0 h 2885634"/>
                  <a:gd name="connsiteX1" fmla="*/ 1649598 w 1649598"/>
                  <a:gd name="connsiteY1" fmla="*/ 2885634 h 2885634"/>
                  <a:gd name="connsiteX0" fmla="*/ 0 w 1686818"/>
                  <a:gd name="connsiteY0" fmla="*/ 0 h 2885634"/>
                  <a:gd name="connsiteX1" fmla="*/ 1649598 w 1686818"/>
                  <a:gd name="connsiteY1" fmla="*/ 2885634 h 2885634"/>
                </a:gdLst>
                <a:ahLst/>
                <a:cxnLst>
                  <a:cxn ang="0">
                    <a:pos x="connsiteX0" y="connsiteY0"/>
                  </a:cxn>
                  <a:cxn ang="0">
                    <a:pos x="connsiteX1" y="connsiteY1"/>
                  </a:cxn>
                </a:cxnLst>
                <a:rect l="l" t="t" r="r" b="b"/>
                <a:pathLst>
                  <a:path w="1686818" h="2885634">
                    <a:moveTo>
                      <a:pt x="0" y="0"/>
                    </a:moveTo>
                    <a:cubicBezTo>
                      <a:pt x="0" y="0"/>
                      <a:pt x="1980174" y="899705"/>
                      <a:pt x="1649598" y="2885634"/>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4" name="Graphic 69">
                <a:extLst>
                  <a:ext uri="{FF2B5EF4-FFF2-40B4-BE49-F238E27FC236}">
                    <a16:creationId xmlns:a16="http://schemas.microsoft.com/office/drawing/2014/main" id="{C511736C-EDE3-4EFE-B7A6-019B6A3BDF66}"/>
                  </a:ext>
                </a:extLst>
              </p:cNvPr>
              <p:cNvSpPr/>
              <p:nvPr userDrawn="1"/>
            </p:nvSpPr>
            <p:spPr>
              <a:xfrm rot="19202501" flipV="1">
                <a:off x="9660408" y="4450794"/>
                <a:ext cx="2743818" cy="738069"/>
              </a:xfrm>
              <a:custGeom>
                <a:avLst/>
                <a:gdLst>
                  <a:gd name="connsiteX0" fmla="*/ 1313861 w 1313860"/>
                  <a:gd name="connsiteY0" fmla="*/ 1013 h 924808"/>
                  <a:gd name="connsiteX1" fmla="*/ 0 w 1313860"/>
                  <a:gd name="connsiteY1" fmla="*/ 924808 h 924808"/>
                  <a:gd name="connsiteX0" fmla="*/ 1611255 w 1611255"/>
                  <a:gd name="connsiteY0" fmla="*/ 1188995 h 1188994"/>
                  <a:gd name="connsiteX1" fmla="*/ 0 w 1611255"/>
                  <a:gd name="connsiteY1" fmla="*/ 287690 h 1188994"/>
                  <a:gd name="connsiteX0" fmla="*/ 1611255 w 1611255"/>
                  <a:gd name="connsiteY0" fmla="*/ 1600967 h 1600966"/>
                  <a:gd name="connsiteX1" fmla="*/ 0 w 1611255"/>
                  <a:gd name="connsiteY1" fmla="*/ 699662 h 1600966"/>
                  <a:gd name="connsiteX0" fmla="*/ 1611255 w 1611255"/>
                  <a:gd name="connsiteY0" fmla="*/ 1600967 h 1600966"/>
                  <a:gd name="connsiteX1" fmla="*/ 0 w 1611255"/>
                  <a:gd name="connsiteY1" fmla="*/ 699662 h 1600966"/>
                  <a:gd name="connsiteX0" fmla="*/ 1611255 w 1611255"/>
                  <a:gd name="connsiteY0" fmla="*/ 1837508 h 1837507"/>
                  <a:gd name="connsiteX1" fmla="*/ 0 w 1611255"/>
                  <a:gd name="connsiteY1" fmla="*/ 936203 h 1837507"/>
                </a:gdLst>
                <a:ahLst/>
                <a:cxnLst>
                  <a:cxn ang="0">
                    <a:pos x="connsiteX0" y="connsiteY0"/>
                  </a:cxn>
                  <a:cxn ang="0">
                    <a:pos x="connsiteX1" y="connsiteY1"/>
                  </a:cxn>
                </a:cxnLst>
                <a:rect l="l" t="t" r="r" b="b"/>
                <a:pathLst>
                  <a:path w="1611255" h="1837507">
                    <a:moveTo>
                      <a:pt x="1611255" y="1837508"/>
                    </a:moveTo>
                    <a:cubicBezTo>
                      <a:pt x="1611255" y="1837508"/>
                      <a:pt x="972495" y="-1607153"/>
                      <a:pt x="0" y="936203"/>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180" name="Graphic 69">
              <a:extLst>
                <a:ext uri="{FF2B5EF4-FFF2-40B4-BE49-F238E27FC236}">
                  <a16:creationId xmlns:a16="http://schemas.microsoft.com/office/drawing/2014/main" id="{0C524DA9-5E93-4108-8B30-6334B660FBF5}"/>
                </a:ext>
                <a:ext uri="{C183D7F6-B498-43B3-948B-1728B52AA6E4}">
                  <adec:decorative xmlns:adec="http://schemas.microsoft.com/office/drawing/2017/decorative" val="1"/>
                </a:ext>
              </a:extLst>
            </p:cNvPr>
            <p:cNvSpPr/>
            <p:nvPr/>
          </p:nvSpPr>
          <p:spPr>
            <a:xfrm rot="873320">
              <a:off x="7110637" y="3940592"/>
              <a:ext cx="697355" cy="1028010"/>
            </a:xfrm>
            <a:custGeom>
              <a:avLst/>
              <a:gdLst>
                <a:gd name="connsiteX0" fmla="*/ 0 w 915695"/>
                <a:gd name="connsiteY0" fmla="*/ 0 h 1147603"/>
                <a:gd name="connsiteX1" fmla="*/ 915695 w 915695"/>
                <a:gd name="connsiteY1" fmla="*/ 1147603 h 1147603"/>
              </a:gdLst>
              <a:ahLst/>
              <a:cxnLst>
                <a:cxn ang="0">
                  <a:pos x="connsiteX0" y="connsiteY0"/>
                </a:cxn>
                <a:cxn ang="0">
                  <a:pos x="connsiteX1" y="connsiteY1"/>
                </a:cxn>
              </a:cxnLst>
              <a:rect l="l" t="t" r="r" b="b"/>
              <a:pathLst>
                <a:path w="915695" h="1147603">
                  <a:moveTo>
                    <a:pt x="0" y="0"/>
                  </a:moveTo>
                  <a:cubicBezTo>
                    <a:pt x="0" y="0"/>
                    <a:pt x="166258" y="909301"/>
                    <a:pt x="915695" y="1147603"/>
                  </a:cubicBezTo>
                </a:path>
              </a:pathLst>
            </a:custGeom>
            <a:noFill/>
            <a:ln w="12784" cap="flat">
              <a:gradFill>
                <a:gsLst>
                  <a:gs pos="0">
                    <a:srgbClr val="0078D4">
                      <a:lumMod val="5000"/>
                      <a:lumOff val="95000"/>
                    </a:srgbClr>
                  </a:gs>
                  <a:gs pos="60000">
                    <a:srgbClr val="0078D4">
                      <a:lumMod val="45000"/>
                      <a:lumOff val="55000"/>
                    </a:srgbClr>
                  </a:gs>
                  <a:gs pos="100000">
                    <a:srgbClr val="0078D4">
                      <a:lumMod val="30000"/>
                      <a:lumOff val="70000"/>
                    </a:srgbClr>
                  </a:gs>
                </a:gsLst>
                <a:lin ang="5400000" scaled="1"/>
              </a:gra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1" name="Graphic 69">
              <a:extLst>
                <a:ext uri="{FF2B5EF4-FFF2-40B4-BE49-F238E27FC236}">
                  <a16:creationId xmlns:a16="http://schemas.microsoft.com/office/drawing/2014/main" id="{BDB3C6CA-8728-4CF5-A6B2-B725500EB268}"/>
                </a:ext>
                <a:ext uri="{C183D7F6-B498-43B3-948B-1728B52AA6E4}">
                  <adec:decorative xmlns:adec="http://schemas.microsoft.com/office/drawing/2017/decorative" val="1"/>
                </a:ext>
              </a:extLst>
            </p:cNvPr>
            <p:cNvSpPr/>
            <p:nvPr/>
          </p:nvSpPr>
          <p:spPr>
            <a:xfrm>
              <a:off x="7098838" y="2264196"/>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2" name="Graphic 69">
              <a:extLst>
                <a:ext uri="{FF2B5EF4-FFF2-40B4-BE49-F238E27FC236}">
                  <a16:creationId xmlns:a16="http://schemas.microsoft.com/office/drawing/2014/main" id="{67FB82DA-E29E-4446-993E-551D85509A99}"/>
                </a:ext>
                <a:ext uri="{C183D7F6-B498-43B3-948B-1728B52AA6E4}">
                  <adec:decorative xmlns:adec="http://schemas.microsoft.com/office/drawing/2017/decorative" val="1"/>
                </a:ext>
              </a:extLst>
            </p:cNvPr>
            <p:cNvSpPr/>
            <p:nvPr/>
          </p:nvSpPr>
          <p:spPr>
            <a:xfrm>
              <a:off x="8705141" y="2351588"/>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3" name="Graphic 69">
              <a:extLst>
                <a:ext uri="{FF2B5EF4-FFF2-40B4-BE49-F238E27FC236}">
                  <a16:creationId xmlns:a16="http://schemas.microsoft.com/office/drawing/2014/main" id="{BA66C48E-4AED-4CC1-90A9-3E600D46CF78}"/>
                </a:ext>
                <a:ext uri="{C183D7F6-B498-43B3-948B-1728B52AA6E4}">
                  <adec:decorative xmlns:adec="http://schemas.microsoft.com/office/drawing/2017/decorative" val="1"/>
                </a:ext>
              </a:extLst>
            </p:cNvPr>
            <p:cNvSpPr/>
            <p:nvPr/>
          </p:nvSpPr>
          <p:spPr>
            <a:xfrm>
              <a:off x="8295892" y="1022807"/>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4" name="Graphic 69">
              <a:extLst>
                <a:ext uri="{FF2B5EF4-FFF2-40B4-BE49-F238E27FC236}">
                  <a16:creationId xmlns:a16="http://schemas.microsoft.com/office/drawing/2014/main" id="{2F117BB8-D62F-48E1-993D-045E2E568812}"/>
                </a:ext>
                <a:ext uri="{C183D7F6-B498-43B3-948B-1728B52AA6E4}">
                  <adec:decorative xmlns:adec="http://schemas.microsoft.com/office/drawing/2017/decorative" val="1"/>
                </a:ext>
              </a:extLst>
            </p:cNvPr>
            <p:cNvSpPr/>
            <p:nvPr/>
          </p:nvSpPr>
          <p:spPr>
            <a:xfrm>
              <a:off x="7354492" y="4761887"/>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5" name="Graphic 69">
              <a:extLst>
                <a:ext uri="{FF2B5EF4-FFF2-40B4-BE49-F238E27FC236}">
                  <a16:creationId xmlns:a16="http://schemas.microsoft.com/office/drawing/2014/main" id="{02F3A97D-0467-4F40-93AF-7052C002F8A5}"/>
                </a:ext>
                <a:ext uri="{C183D7F6-B498-43B3-948B-1728B52AA6E4}">
                  <adec:decorative xmlns:adec="http://schemas.microsoft.com/office/drawing/2017/decorative" val="1"/>
                </a:ext>
              </a:extLst>
            </p:cNvPr>
            <p:cNvSpPr/>
            <p:nvPr/>
          </p:nvSpPr>
          <p:spPr>
            <a:xfrm>
              <a:off x="6878014" y="3446756"/>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6" name="Graphic 69">
              <a:extLst>
                <a:ext uri="{FF2B5EF4-FFF2-40B4-BE49-F238E27FC236}">
                  <a16:creationId xmlns:a16="http://schemas.microsoft.com/office/drawing/2014/main" id="{74545EBD-C747-4B27-AEB4-69BEB656A6D2}"/>
                </a:ext>
                <a:ext uri="{C183D7F6-B498-43B3-948B-1728B52AA6E4}">
                  <adec:decorative xmlns:adec="http://schemas.microsoft.com/office/drawing/2017/decorative" val="1"/>
                </a:ext>
              </a:extLst>
            </p:cNvPr>
            <p:cNvSpPr/>
            <p:nvPr/>
          </p:nvSpPr>
          <p:spPr>
            <a:xfrm>
              <a:off x="10816185" y="1663111"/>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7" name="Graphic 69">
              <a:extLst>
                <a:ext uri="{FF2B5EF4-FFF2-40B4-BE49-F238E27FC236}">
                  <a16:creationId xmlns:a16="http://schemas.microsoft.com/office/drawing/2014/main" id="{94B3F616-3354-489A-B3D6-ABF21F0379D7}"/>
                </a:ext>
                <a:ext uri="{C183D7F6-B498-43B3-948B-1728B52AA6E4}">
                  <adec:decorative xmlns:adec="http://schemas.microsoft.com/office/drawing/2017/decorative" val="1"/>
                </a:ext>
              </a:extLst>
            </p:cNvPr>
            <p:cNvSpPr/>
            <p:nvPr/>
          </p:nvSpPr>
          <p:spPr>
            <a:xfrm>
              <a:off x="10891214" y="4280175"/>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8" name="Graphic 69">
              <a:extLst>
                <a:ext uri="{FF2B5EF4-FFF2-40B4-BE49-F238E27FC236}">
                  <a16:creationId xmlns:a16="http://schemas.microsoft.com/office/drawing/2014/main" id="{4B6E1945-842F-4522-91CB-3A97B26D5615}"/>
                </a:ext>
                <a:ext uri="{C183D7F6-B498-43B3-948B-1728B52AA6E4}">
                  <adec:decorative xmlns:adec="http://schemas.microsoft.com/office/drawing/2017/decorative" val="1"/>
                </a:ext>
              </a:extLst>
            </p:cNvPr>
            <p:cNvSpPr/>
            <p:nvPr/>
          </p:nvSpPr>
          <p:spPr>
            <a:xfrm>
              <a:off x="11491873" y="3182449"/>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9" name="Graphic 69">
              <a:extLst>
                <a:ext uri="{FF2B5EF4-FFF2-40B4-BE49-F238E27FC236}">
                  <a16:creationId xmlns:a16="http://schemas.microsoft.com/office/drawing/2014/main" id="{D6F5558F-3D57-4286-AF1D-DE6454734C45}"/>
                </a:ext>
                <a:ext uri="{C183D7F6-B498-43B3-948B-1728B52AA6E4}">
                  <adec:decorative xmlns:adec="http://schemas.microsoft.com/office/drawing/2017/decorative" val="1"/>
                </a:ext>
              </a:extLst>
            </p:cNvPr>
            <p:cNvSpPr/>
            <p:nvPr/>
          </p:nvSpPr>
          <p:spPr>
            <a:xfrm>
              <a:off x="9697144" y="3605340"/>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0" name="Graphic 69">
              <a:extLst>
                <a:ext uri="{FF2B5EF4-FFF2-40B4-BE49-F238E27FC236}">
                  <a16:creationId xmlns:a16="http://schemas.microsoft.com/office/drawing/2014/main" id="{BB2198A9-4C38-4E71-B86A-8900534AE360}"/>
                </a:ext>
                <a:ext uri="{C183D7F6-B498-43B3-948B-1728B52AA6E4}">
                  <adec:decorative xmlns:adec="http://schemas.microsoft.com/office/drawing/2017/decorative" val="1"/>
                </a:ext>
              </a:extLst>
            </p:cNvPr>
            <p:cNvSpPr/>
            <p:nvPr/>
          </p:nvSpPr>
          <p:spPr>
            <a:xfrm>
              <a:off x="9544528" y="5354029"/>
              <a:ext cx="710048" cy="710048"/>
            </a:xfrm>
            <a:custGeom>
              <a:avLst/>
              <a:gdLst>
                <a:gd name="connsiteX0" fmla="*/ 856866 w 856865"/>
                <a:gd name="connsiteY0" fmla="*/ 428433 h 856865"/>
                <a:gd name="connsiteX1" fmla="*/ 428433 w 856865"/>
                <a:gd name="connsiteY1" fmla="*/ 856866 h 856865"/>
                <a:gd name="connsiteX2" fmla="*/ 0 w 856865"/>
                <a:gd name="connsiteY2" fmla="*/ 428433 h 856865"/>
                <a:gd name="connsiteX3" fmla="*/ 428433 w 856865"/>
                <a:gd name="connsiteY3" fmla="*/ 0 h 856865"/>
                <a:gd name="connsiteX4" fmla="*/ 856866 w 856865"/>
                <a:gd name="connsiteY4" fmla="*/ 428433 h 85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865" h="856865">
                  <a:moveTo>
                    <a:pt x="856866" y="428433"/>
                  </a:moveTo>
                  <a:cubicBezTo>
                    <a:pt x="856866" y="665050"/>
                    <a:pt x="665050" y="856866"/>
                    <a:pt x="428433" y="856866"/>
                  </a:cubicBezTo>
                  <a:cubicBezTo>
                    <a:pt x="191816" y="856866"/>
                    <a:pt x="0" y="665050"/>
                    <a:pt x="0" y="428433"/>
                  </a:cubicBezTo>
                  <a:cubicBezTo>
                    <a:pt x="0" y="191816"/>
                    <a:pt x="191816" y="0"/>
                    <a:pt x="428433" y="0"/>
                  </a:cubicBezTo>
                  <a:cubicBezTo>
                    <a:pt x="665050" y="0"/>
                    <a:pt x="856866" y="191816"/>
                    <a:pt x="856866" y="428433"/>
                  </a:cubicBezTo>
                  <a:close/>
                </a:path>
              </a:pathLst>
            </a:custGeom>
            <a:solidFill>
              <a:srgbClr val="134874"/>
            </a:solidFill>
            <a:ln w="15875" cap="flat">
              <a:noFill/>
              <a:prstDash val="solid"/>
              <a:miter/>
            </a:ln>
            <a:effectLst>
              <a:softEdge rad="8890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1" name="Oval 190">
              <a:extLst>
                <a:ext uri="{FF2B5EF4-FFF2-40B4-BE49-F238E27FC236}">
                  <a16:creationId xmlns:a16="http://schemas.microsoft.com/office/drawing/2014/main" id="{0B262958-77DD-4196-BB90-B355680569A0}"/>
                </a:ext>
                <a:ext uri="{C183D7F6-B498-43B3-948B-1728B52AA6E4}">
                  <adec:decorative xmlns:adec="http://schemas.microsoft.com/office/drawing/2017/decorative" val="1"/>
                </a:ext>
              </a:extLst>
            </p:cNvPr>
            <p:cNvSpPr/>
            <p:nvPr userDrawn="1"/>
          </p:nvSpPr>
          <p:spPr bwMode="auto">
            <a:xfrm>
              <a:off x="8154283" y="4810787"/>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82ED8C14-B0A8-44C4-9C6F-AA895C3D90F0}"/>
                </a:ext>
                <a:ext uri="{C183D7F6-B498-43B3-948B-1728B52AA6E4}">
                  <adec:decorative xmlns:adec="http://schemas.microsoft.com/office/drawing/2017/decorative" val="1"/>
                </a:ext>
              </a:extLst>
            </p:cNvPr>
            <p:cNvSpPr/>
            <p:nvPr userDrawn="1"/>
          </p:nvSpPr>
          <p:spPr bwMode="auto">
            <a:xfrm>
              <a:off x="9240133" y="3967825"/>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2203EF27-CA0D-44E5-93ED-E3F2B06B4E1A}"/>
                </a:ext>
                <a:ext uri="{C183D7F6-B498-43B3-948B-1728B52AA6E4}">
                  <adec:decorative xmlns:adec="http://schemas.microsoft.com/office/drawing/2017/decorative" val="1"/>
                </a:ext>
              </a:extLst>
            </p:cNvPr>
            <p:cNvSpPr/>
            <p:nvPr userDrawn="1"/>
          </p:nvSpPr>
          <p:spPr bwMode="auto">
            <a:xfrm>
              <a:off x="7930445" y="3491575"/>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5A24E020-F3D4-4BFC-A133-7EB3FFA8D116}"/>
                </a:ext>
                <a:ext uri="{C183D7F6-B498-43B3-948B-1728B52AA6E4}">
                  <adec:decorative xmlns:adec="http://schemas.microsoft.com/office/drawing/2017/decorative" val="1"/>
                </a:ext>
              </a:extLst>
            </p:cNvPr>
            <p:cNvSpPr/>
            <p:nvPr userDrawn="1"/>
          </p:nvSpPr>
          <p:spPr bwMode="auto">
            <a:xfrm>
              <a:off x="10330745" y="2686712"/>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E3B55AFD-B0E5-4399-8C34-0752048009AB}"/>
                </a:ext>
                <a:ext uri="{C183D7F6-B498-43B3-948B-1728B52AA6E4}">
                  <adec:decorative xmlns:adec="http://schemas.microsoft.com/office/drawing/2017/decorative" val="1"/>
                </a:ext>
              </a:extLst>
            </p:cNvPr>
            <p:cNvSpPr/>
            <p:nvPr userDrawn="1"/>
          </p:nvSpPr>
          <p:spPr bwMode="auto">
            <a:xfrm>
              <a:off x="8924679" y="1805650"/>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7A3A5197-86BF-4FDD-BD29-18C86B317E8B}"/>
                </a:ext>
                <a:ext uri="{C183D7F6-B498-43B3-948B-1728B52AA6E4}">
                  <adec:decorative xmlns:adec="http://schemas.microsoft.com/office/drawing/2017/decorative" val="1"/>
                </a:ext>
              </a:extLst>
            </p:cNvPr>
            <p:cNvSpPr/>
            <p:nvPr userDrawn="1"/>
          </p:nvSpPr>
          <p:spPr bwMode="auto">
            <a:xfrm>
              <a:off x="10966362" y="3382990"/>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96D7317-2D57-41D6-BB20-1A5EBAC307E1}"/>
                </a:ext>
                <a:ext uri="{C183D7F6-B498-43B3-948B-1728B52AA6E4}">
                  <adec:decorative xmlns:adec="http://schemas.microsoft.com/office/drawing/2017/decorative" val="1"/>
                </a:ext>
              </a:extLst>
            </p:cNvPr>
            <p:cNvSpPr/>
            <p:nvPr userDrawn="1"/>
          </p:nvSpPr>
          <p:spPr bwMode="auto">
            <a:xfrm>
              <a:off x="11768844" y="3116290"/>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85BF1CEC-D62A-4F79-BE49-B8C2E448AD92}"/>
                </a:ext>
                <a:ext uri="{C183D7F6-B498-43B3-948B-1728B52AA6E4}">
                  <adec:decorative xmlns:adec="http://schemas.microsoft.com/office/drawing/2017/decorative" val="1"/>
                </a:ext>
              </a:extLst>
            </p:cNvPr>
            <p:cNvSpPr/>
            <p:nvPr userDrawn="1"/>
          </p:nvSpPr>
          <p:spPr bwMode="auto">
            <a:xfrm>
              <a:off x="7811383" y="1865975"/>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D3FA2865-0274-4BED-AF84-031D0679960E}"/>
                </a:ext>
                <a:ext uri="{C183D7F6-B498-43B3-948B-1728B52AA6E4}">
                  <adec:decorative xmlns:adec="http://schemas.microsoft.com/office/drawing/2017/decorative" val="1"/>
                </a:ext>
              </a:extLst>
            </p:cNvPr>
            <p:cNvSpPr/>
            <p:nvPr userDrawn="1"/>
          </p:nvSpPr>
          <p:spPr bwMode="auto">
            <a:xfrm>
              <a:off x="7200195" y="4177375"/>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7BF79705-E371-4007-9636-6F6B572D8304}"/>
                </a:ext>
                <a:ext uri="{C183D7F6-B498-43B3-948B-1728B52AA6E4}">
                  <adec:decorative xmlns:adec="http://schemas.microsoft.com/office/drawing/2017/decorative" val="1"/>
                </a:ext>
              </a:extLst>
            </p:cNvPr>
            <p:cNvSpPr/>
            <p:nvPr userDrawn="1"/>
          </p:nvSpPr>
          <p:spPr bwMode="auto">
            <a:xfrm>
              <a:off x="10622845" y="1542125"/>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35174863-1892-4638-9803-70F6D651534A}"/>
                </a:ext>
                <a:ext uri="{C183D7F6-B498-43B3-948B-1728B52AA6E4}">
                  <adec:decorative xmlns:adec="http://schemas.microsoft.com/office/drawing/2017/decorative" val="1"/>
                </a:ext>
              </a:extLst>
            </p:cNvPr>
            <p:cNvSpPr/>
            <p:nvPr userDrawn="1"/>
          </p:nvSpPr>
          <p:spPr bwMode="auto">
            <a:xfrm>
              <a:off x="10083712" y="4386290"/>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2009CF44-0F46-4DCA-B1DB-28541B42BB9F}"/>
                </a:ext>
                <a:ext uri="{C183D7F6-B498-43B3-948B-1728B52AA6E4}">
                  <adec:decorative xmlns:adec="http://schemas.microsoft.com/office/drawing/2017/decorative" val="1"/>
                </a:ext>
              </a:extLst>
            </p:cNvPr>
            <p:cNvSpPr/>
            <p:nvPr userDrawn="1"/>
          </p:nvSpPr>
          <p:spPr bwMode="auto">
            <a:xfrm>
              <a:off x="9309012" y="5700740"/>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9F108F5A-9CCF-46D2-BEC9-6DE592DC96B4}"/>
                </a:ext>
                <a:ext uri="{C183D7F6-B498-43B3-948B-1728B52AA6E4}">
                  <adec:decorative xmlns:adec="http://schemas.microsoft.com/office/drawing/2017/decorative" val="1"/>
                </a:ext>
              </a:extLst>
            </p:cNvPr>
            <p:cNvSpPr/>
            <p:nvPr userDrawn="1"/>
          </p:nvSpPr>
          <p:spPr bwMode="auto">
            <a:xfrm>
              <a:off x="11214012" y="5053040"/>
              <a:ext cx="93925" cy="93925"/>
            </a:xfrm>
            <a:prstGeom prst="ellipse">
              <a:avLst/>
            </a:prstGeom>
            <a:solidFill>
              <a:srgbClr val="FFFFFF"/>
            </a:solidFill>
            <a:ln w="9525" cap="flat" cmpd="sng" algn="ctr">
              <a:noFill/>
              <a:prstDash val="solid"/>
              <a:headEnd type="none" w="med" len="med"/>
              <a:tailEnd type="none" w="med" len="med"/>
            </a:ln>
            <a:effectLst>
              <a:glow rad="101600">
                <a:srgbClr val="50E6FF">
                  <a:satMod val="175000"/>
                  <a:alpha val="40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4" name="Graphic 120">
              <a:extLst>
                <a:ext uri="{FF2B5EF4-FFF2-40B4-BE49-F238E27FC236}">
                  <a16:creationId xmlns:a16="http://schemas.microsoft.com/office/drawing/2014/main" id="{FD8F6CEB-0B11-450E-BD80-9AB81BBA007C}"/>
                </a:ext>
                <a:ext uri="{C183D7F6-B498-43B3-948B-1728B52AA6E4}">
                  <adec:decorative xmlns:adec="http://schemas.microsoft.com/office/drawing/2017/decorative" val="1"/>
                </a:ext>
              </a:extLst>
            </p:cNvPr>
            <p:cNvGrpSpPr/>
            <p:nvPr userDrawn="1"/>
          </p:nvGrpSpPr>
          <p:grpSpPr>
            <a:xfrm>
              <a:off x="11675933" y="3374447"/>
              <a:ext cx="340715" cy="329817"/>
              <a:chOff x="6058654" y="3344980"/>
              <a:chExt cx="318325" cy="308140"/>
            </a:xfrm>
          </p:grpSpPr>
          <p:sp>
            <p:nvSpPr>
              <p:cNvPr id="259" name="Freeform: Shape 258">
                <a:extLst>
                  <a:ext uri="{FF2B5EF4-FFF2-40B4-BE49-F238E27FC236}">
                    <a16:creationId xmlns:a16="http://schemas.microsoft.com/office/drawing/2014/main" id="{0F63139F-BF03-4D21-9FD3-A9303FEEDA3D}"/>
                  </a:ext>
                </a:extLst>
              </p:cNvPr>
              <p:cNvSpPr/>
              <p:nvPr/>
            </p:nvSpPr>
            <p:spPr>
              <a:xfrm>
                <a:off x="6267914" y="3540536"/>
                <a:ext cx="72392"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0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5"/>
                      <a:pt x="56185" y="72390"/>
                      <a:pt x="36195" y="72390"/>
                    </a:cubicBezTo>
                    <a:cubicBezTo>
                      <a:pt x="16205" y="72390"/>
                      <a:pt x="0" y="56185"/>
                      <a:pt x="0" y="36195"/>
                    </a:cubicBezTo>
                    <a:cubicBezTo>
                      <a:pt x="0" y="16205"/>
                      <a:pt x="16205" y="0"/>
                      <a:pt x="36195" y="0"/>
                    </a:cubicBezTo>
                    <a:cubicBezTo>
                      <a:pt x="56185" y="0"/>
                      <a:pt x="72390" y="16205"/>
                      <a:pt x="72390" y="36195"/>
                    </a:cubicBezTo>
                    <a:close/>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0" name="Freeform: Shape 259">
                <a:extLst>
                  <a:ext uri="{FF2B5EF4-FFF2-40B4-BE49-F238E27FC236}">
                    <a16:creationId xmlns:a16="http://schemas.microsoft.com/office/drawing/2014/main" id="{D9D2B0BA-D763-47D1-AE89-EC3A9F7C527D}"/>
                  </a:ext>
                </a:extLst>
              </p:cNvPr>
              <p:cNvSpPr/>
              <p:nvPr/>
            </p:nvSpPr>
            <p:spPr>
              <a:xfrm>
                <a:off x="6231244" y="3500338"/>
                <a:ext cx="145735" cy="152782"/>
              </a:xfrm>
              <a:custGeom>
                <a:avLst/>
                <a:gdLst>
                  <a:gd name="connsiteX0" fmla="*/ 136398 w 145732"/>
                  <a:gd name="connsiteY0" fmla="*/ 76391 h 152781"/>
                  <a:gd name="connsiteX1" fmla="*/ 133350 w 145732"/>
                  <a:gd name="connsiteY1" fmla="*/ 56864 h 152781"/>
                  <a:gd name="connsiteX2" fmla="*/ 145733 w 145732"/>
                  <a:gd name="connsiteY2" fmla="*/ 49721 h 152781"/>
                  <a:gd name="connsiteX3" fmla="*/ 132398 w 145732"/>
                  <a:gd name="connsiteY3" fmla="*/ 26670 h 152781"/>
                  <a:gd name="connsiteX4" fmla="*/ 119920 w 145732"/>
                  <a:gd name="connsiteY4" fmla="*/ 33814 h 152781"/>
                  <a:gd name="connsiteX5" fmla="*/ 86201 w 145732"/>
                  <a:gd name="connsiteY5" fmla="*/ 14288 h 152781"/>
                  <a:gd name="connsiteX6" fmla="*/ 86201 w 145732"/>
                  <a:gd name="connsiteY6" fmla="*/ 0 h 152781"/>
                  <a:gd name="connsiteX7" fmla="*/ 59531 w 145732"/>
                  <a:gd name="connsiteY7" fmla="*/ 0 h 152781"/>
                  <a:gd name="connsiteX8" fmla="*/ 59531 w 145732"/>
                  <a:gd name="connsiteY8" fmla="*/ 14288 h 152781"/>
                  <a:gd name="connsiteX9" fmla="*/ 25813 w 145732"/>
                  <a:gd name="connsiteY9" fmla="*/ 33814 h 152781"/>
                  <a:gd name="connsiteX10" fmla="*/ 13335 w 145732"/>
                  <a:gd name="connsiteY10" fmla="*/ 26670 h 152781"/>
                  <a:gd name="connsiteX11" fmla="*/ 0 w 145732"/>
                  <a:gd name="connsiteY11" fmla="*/ 49721 h 152781"/>
                  <a:gd name="connsiteX12" fmla="*/ 12382 w 145732"/>
                  <a:gd name="connsiteY12" fmla="*/ 56864 h 152781"/>
                  <a:gd name="connsiteX13" fmla="*/ 9334 w 145732"/>
                  <a:gd name="connsiteY13" fmla="*/ 76391 h 152781"/>
                  <a:gd name="connsiteX14" fmla="*/ 12382 w 145732"/>
                  <a:gd name="connsiteY14" fmla="*/ 95917 h 152781"/>
                  <a:gd name="connsiteX15" fmla="*/ 0 w 145732"/>
                  <a:gd name="connsiteY15" fmla="*/ 103061 h 152781"/>
                  <a:gd name="connsiteX16" fmla="*/ 13335 w 145732"/>
                  <a:gd name="connsiteY16" fmla="*/ 126111 h 152781"/>
                  <a:gd name="connsiteX17" fmla="*/ 25813 w 145732"/>
                  <a:gd name="connsiteY17" fmla="*/ 118967 h 152781"/>
                  <a:gd name="connsiteX18" fmla="*/ 59531 w 145732"/>
                  <a:gd name="connsiteY18" fmla="*/ 138494 h 152781"/>
                  <a:gd name="connsiteX19" fmla="*/ 59531 w 145732"/>
                  <a:gd name="connsiteY19" fmla="*/ 152781 h 152781"/>
                  <a:gd name="connsiteX20" fmla="*/ 86201 w 145732"/>
                  <a:gd name="connsiteY20" fmla="*/ 152781 h 152781"/>
                  <a:gd name="connsiteX21" fmla="*/ 86201 w 145732"/>
                  <a:gd name="connsiteY21" fmla="*/ 138494 h 152781"/>
                  <a:gd name="connsiteX22" fmla="*/ 119920 w 145732"/>
                  <a:gd name="connsiteY22" fmla="*/ 118967 h 152781"/>
                  <a:gd name="connsiteX23" fmla="*/ 132398 w 145732"/>
                  <a:gd name="connsiteY23" fmla="*/ 126111 h 152781"/>
                  <a:gd name="connsiteX24" fmla="*/ 145733 w 145732"/>
                  <a:gd name="connsiteY24" fmla="*/ 103061 h 152781"/>
                  <a:gd name="connsiteX25" fmla="*/ 133350 w 145732"/>
                  <a:gd name="connsiteY25" fmla="*/ 95917 h 152781"/>
                  <a:gd name="connsiteX26" fmla="*/ 136398 w 145732"/>
                  <a:gd name="connsiteY26" fmla="*/ 76391 h 15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5732" h="152781">
                    <a:moveTo>
                      <a:pt x="136398" y="76391"/>
                    </a:moveTo>
                    <a:cubicBezTo>
                      <a:pt x="136398" y="69628"/>
                      <a:pt x="135255" y="63056"/>
                      <a:pt x="133350" y="56864"/>
                    </a:cubicBezTo>
                    <a:lnTo>
                      <a:pt x="145733" y="49721"/>
                    </a:lnTo>
                    <a:lnTo>
                      <a:pt x="132398" y="26670"/>
                    </a:lnTo>
                    <a:lnTo>
                      <a:pt x="119920" y="33814"/>
                    </a:lnTo>
                    <a:cubicBezTo>
                      <a:pt x="111157" y="24098"/>
                      <a:pt x="99441" y="17145"/>
                      <a:pt x="86201" y="14288"/>
                    </a:cubicBezTo>
                    <a:lnTo>
                      <a:pt x="86201" y="0"/>
                    </a:lnTo>
                    <a:lnTo>
                      <a:pt x="59531" y="0"/>
                    </a:lnTo>
                    <a:lnTo>
                      <a:pt x="59531" y="14288"/>
                    </a:lnTo>
                    <a:cubicBezTo>
                      <a:pt x="46291" y="17145"/>
                      <a:pt x="34576" y="24098"/>
                      <a:pt x="25813" y="33814"/>
                    </a:cubicBezTo>
                    <a:lnTo>
                      <a:pt x="13335" y="26670"/>
                    </a:lnTo>
                    <a:lnTo>
                      <a:pt x="0" y="49721"/>
                    </a:lnTo>
                    <a:lnTo>
                      <a:pt x="12382" y="56864"/>
                    </a:lnTo>
                    <a:cubicBezTo>
                      <a:pt x="10382" y="63056"/>
                      <a:pt x="9334" y="69533"/>
                      <a:pt x="9334" y="76391"/>
                    </a:cubicBezTo>
                    <a:cubicBezTo>
                      <a:pt x="9334" y="83153"/>
                      <a:pt x="10478" y="89726"/>
                      <a:pt x="12382" y="95917"/>
                    </a:cubicBezTo>
                    <a:lnTo>
                      <a:pt x="0" y="103061"/>
                    </a:lnTo>
                    <a:lnTo>
                      <a:pt x="13335" y="126111"/>
                    </a:lnTo>
                    <a:lnTo>
                      <a:pt x="25813" y="118967"/>
                    </a:lnTo>
                    <a:cubicBezTo>
                      <a:pt x="34576" y="128683"/>
                      <a:pt x="46291" y="135636"/>
                      <a:pt x="59531" y="138494"/>
                    </a:cubicBezTo>
                    <a:lnTo>
                      <a:pt x="59531" y="152781"/>
                    </a:lnTo>
                    <a:lnTo>
                      <a:pt x="86201" y="152781"/>
                    </a:lnTo>
                    <a:lnTo>
                      <a:pt x="86201" y="138494"/>
                    </a:lnTo>
                    <a:cubicBezTo>
                      <a:pt x="99441" y="135636"/>
                      <a:pt x="111157" y="128683"/>
                      <a:pt x="119920" y="118967"/>
                    </a:cubicBezTo>
                    <a:lnTo>
                      <a:pt x="132398" y="126111"/>
                    </a:lnTo>
                    <a:lnTo>
                      <a:pt x="145733" y="103061"/>
                    </a:lnTo>
                    <a:lnTo>
                      <a:pt x="133350" y="95917"/>
                    </a:lnTo>
                    <a:cubicBezTo>
                      <a:pt x="135350" y="89726"/>
                      <a:pt x="136398" y="83153"/>
                      <a:pt x="136398" y="76391"/>
                    </a:cubicBezTo>
                    <a:close/>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1" name="Freeform: Shape 260">
                <a:extLst>
                  <a:ext uri="{FF2B5EF4-FFF2-40B4-BE49-F238E27FC236}">
                    <a16:creationId xmlns:a16="http://schemas.microsoft.com/office/drawing/2014/main" id="{B00AC580-6437-480D-BD33-6BA415905CF3}"/>
                  </a:ext>
                </a:extLst>
              </p:cNvPr>
              <p:cNvSpPr/>
              <p:nvPr/>
            </p:nvSpPr>
            <p:spPr>
              <a:xfrm>
                <a:off x="6058654" y="3348794"/>
                <a:ext cx="306808" cy="188977"/>
              </a:xfrm>
              <a:custGeom>
                <a:avLst/>
                <a:gdLst>
                  <a:gd name="connsiteX0" fmla="*/ 0 w 306800"/>
                  <a:gd name="connsiteY0" fmla="*/ 188976 h 188975"/>
                  <a:gd name="connsiteX1" fmla="*/ 150114 w 306800"/>
                  <a:gd name="connsiteY1" fmla="*/ 38767 h 188975"/>
                  <a:gd name="connsiteX2" fmla="*/ 209074 w 306800"/>
                  <a:gd name="connsiteY2" fmla="*/ 97727 h 188975"/>
                  <a:gd name="connsiteX3" fmla="*/ 306800 w 306800"/>
                  <a:gd name="connsiteY3" fmla="*/ 0 h 188975"/>
                </a:gdLst>
                <a:ahLst/>
                <a:cxnLst>
                  <a:cxn ang="0">
                    <a:pos x="connsiteX0" y="connsiteY0"/>
                  </a:cxn>
                  <a:cxn ang="0">
                    <a:pos x="connsiteX1" y="connsiteY1"/>
                  </a:cxn>
                  <a:cxn ang="0">
                    <a:pos x="connsiteX2" y="connsiteY2"/>
                  </a:cxn>
                  <a:cxn ang="0">
                    <a:pos x="connsiteX3" y="connsiteY3"/>
                  </a:cxn>
                </a:cxnLst>
                <a:rect l="l" t="t" r="r" b="b"/>
                <a:pathLst>
                  <a:path w="306800" h="188975">
                    <a:moveTo>
                      <a:pt x="0" y="188976"/>
                    </a:moveTo>
                    <a:lnTo>
                      <a:pt x="150114" y="38767"/>
                    </a:lnTo>
                    <a:lnTo>
                      <a:pt x="209074" y="97727"/>
                    </a:lnTo>
                    <a:lnTo>
                      <a:pt x="306800" y="0"/>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2" name="Freeform: Shape 261">
                <a:extLst>
                  <a:ext uri="{FF2B5EF4-FFF2-40B4-BE49-F238E27FC236}">
                    <a16:creationId xmlns:a16="http://schemas.microsoft.com/office/drawing/2014/main" id="{BC59E50A-090E-4CE0-A3CC-F4B166929AC9}"/>
                  </a:ext>
                </a:extLst>
              </p:cNvPr>
              <p:cNvSpPr/>
              <p:nvPr/>
            </p:nvSpPr>
            <p:spPr>
              <a:xfrm>
                <a:off x="6304117" y="3344980"/>
                <a:ext cx="66295" cy="66865"/>
              </a:xfrm>
              <a:custGeom>
                <a:avLst/>
                <a:gdLst>
                  <a:gd name="connsiteX0" fmla="*/ 0 w 66293"/>
                  <a:gd name="connsiteY0" fmla="*/ 0 h 66865"/>
                  <a:gd name="connsiteX1" fmla="*/ 66294 w 66293"/>
                  <a:gd name="connsiteY1" fmla="*/ 0 h 66865"/>
                  <a:gd name="connsiteX2" fmla="*/ 66294 w 66293"/>
                  <a:gd name="connsiteY2" fmla="*/ 66866 h 66865"/>
                </a:gdLst>
                <a:ahLst/>
                <a:cxnLst>
                  <a:cxn ang="0">
                    <a:pos x="connsiteX0" y="connsiteY0"/>
                  </a:cxn>
                  <a:cxn ang="0">
                    <a:pos x="connsiteX1" y="connsiteY1"/>
                  </a:cxn>
                  <a:cxn ang="0">
                    <a:pos x="connsiteX2" y="connsiteY2"/>
                  </a:cxn>
                </a:cxnLst>
                <a:rect l="l" t="t" r="r" b="b"/>
                <a:pathLst>
                  <a:path w="66293" h="66865">
                    <a:moveTo>
                      <a:pt x="0" y="0"/>
                    </a:moveTo>
                    <a:lnTo>
                      <a:pt x="66294" y="0"/>
                    </a:lnTo>
                    <a:lnTo>
                      <a:pt x="66294" y="66866"/>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3" name="Freeform: Shape 262">
                <a:extLst>
                  <a:ext uri="{FF2B5EF4-FFF2-40B4-BE49-F238E27FC236}">
                    <a16:creationId xmlns:a16="http://schemas.microsoft.com/office/drawing/2014/main" id="{BB98B372-21B1-489B-8D79-04F64C6FFD8E}"/>
                  </a:ext>
                </a:extLst>
              </p:cNvPr>
              <p:cNvSpPr/>
              <p:nvPr/>
            </p:nvSpPr>
            <p:spPr>
              <a:xfrm>
                <a:off x="6064549" y="3584250"/>
                <a:ext cx="9525" cy="41911"/>
              </a:xfrm>
              <a:custGeom>
                <a:avLst/>
                <a:gdLst>
                  <a:gd name="connsiteX0" fmla="*/ 0 w 9525"/>
                  <a:gd name="connsiteY0" fmla="*/ 0 h 41910"/>
                  <a:gd name="connsiteX1" fmla="*/ 0 w 9525"/>
                  <a:gd name="connsiteY1" fmla="*/ 41910 h 41910"/>
                </a:gdLst>
                <a:ahLst/>
                <a:cxnLst>
                  <a:cxn ang="0">
                    <a:pos x="connsiteX0" y="connsiteY0"/>
                  </a:cxn>
                  <a:cxn ang="0">
                    <a:pos x="connsiteX1" y="connsiteY1"/>
                  </a:cxn>
                </a:cxnLst>
                <a:rect l="l" t="t" r="r" b="b"/>
                <a:pathLst>
                  <a:path w="9525" h="41910">
                    <a:moveTo>
                      <a:pt x="0" y="0"/>
                    </a:moveTo>
                    <a:lnTo>
                      <a:pt x="0" y="41910"/>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4" name="Freeform: Shape 263">
                <a:extLst>
                  <a:ext uri="{FF2B5EF4-FFF2-40B4-BE49-F238E27FC236}">
                    <a16:creationId xmlns:a16="http://schemas.microsoft.com/office/drawing/2014/main" id="{A2DDE1E6-B04F-49E8-8517-FAD50BBC410B}"/>
                  </a:ext>
                </a:extLst>
              </p:cNvPr>
              <p:cNvSpPr/>
              <p:nvPr/>
            </p:nvSpPr>
            <p:spPr>
              <a:xfrm>
                <a:off x="6104562" y="3542245"/>
                <a:ext cx="9525" cy="83916"/>
              </a:xfrm>
              <a:custGeom>
                <a:avLst/>
                <a:gdLst>
                  <a:gd name="connsiteX0" fmla="*/ 0 w 9525"/>
                  <a:gd name="connsiteY0" fmla="*/ 0 h 83915"/>
                  <a:gd name="connsiteX1" fmla="*/ 0 w 9525"/>
                  <a:gd name="connsiteY1" fmla="*/ 83915 h 83915"/>
                </a:gdLst>
                <a:ahLst/>
                <a:cxnLst>
                  <a:cxn ang="0">
                    <a:pos x="connsiteX0" y="connsiteY0"/>
                  </a:cxn>
                  <a:cxn ang="0">
                    <a:pos x="connsiteX1" y="connsiteY1"/>
                  </a:cxn>
                </a:cxnLst>
                <a:rect l="l" t="t" r="r" b="b"/>
                <a:pathLst>
                  <a:path w="9525" h="83915">
                    <a:moveTo>
                      <a:pt x="0" y="0"/>
                    </a:moveTo>
                    <a:lnTo>
                      <a:pt x="0" y="83915"/>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5" name="Freeform: Shape 264">
                <a:extLst>
                  <a:ext uri="{FF2B5EF4-FFF2-40B4-BE49-F238E27FC236}">
                    <a16:creationId xmlns:a16="http://schemas.microsoft.com/office/drawing/2014/main" id="{CF1B34DA-E625-4669-B09A-4C40C0961AC8}"/>
                  </a:ext>
                </a:extLst>
              </p:cNvPr>
              <p:cNvSpPr/>
              <p:nvPr/>
            </p:nvSpPr>
            <p:spPr>
              <a:xfrm>
                <a:off x="6149343" y="3500620"/>
                <a:ext cx="9525" cy="125540"/>
              </a:xfrm>
              <a:custGeom>
                <a:avLst/>
                <a:gdLst>
                  <a:gd name="connsiteX0" fmla="*/ 0 w 9525"/>
                  <a:gd name="connsiteY0" fmla="*/ 0 h 125539"/>
                  <a:gd name="connsiteX1" fmla="*/ 0 w 9525"/>
                  <a:gd name="connsiteY1" fmla="*/ 125540 h 125539"/>
                </a:gdLst>
                <a:ahLst/>
                <a:cxnLst>
                  <a:cxn ang="0">
                    <a:pos x="connsiteX0" y="connsiteY0"/>
                  </a:cxn>
                  <a:cxn ang="0">
                    <a:pos x="connsiteX1" y="connsiteY1"/>
                  </a:cxn>
                </a:cxnLst>
                <a:rect l="l" t="t" r="r" b="b"/>
                <a:pathLst>
                  <a:path w="9525" h="125539">
                    <a:moveTo>
                      <a:pt x="0" y="0"/>
                    </a:moveTo>
                    <a:lnTo>
                      <a:pt x="0" y="125540"/>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6" name="Freeform: Shape 265">
                <a:extLst>
                  <a:ext uri="{FF2B5EF4-FFF2-40B4-BE49-F238E27FC236}">
                    <a16:creationId xmlns:a16="http://schemas.microsoft.com/office/drawing/2014/main" id="{C70EDA26-BE00-4B91-91A6-8C23426B7536}"/>
                  </a:ext>
                </a:extLst>
              </p:cNvPr>
              <p:cNvSpPr/>
              <p:nvPr/>
            </p:nvSpPr>
            <p:spPr>
              <a:xfrm>
                <a:off x="6186858" y="3462907"/>
                <a:ext cx="9525" cy="163259"/>
              </a:xfrm>
              <a:custGeom>
                <a:avLst/>
                <a:gdLst>
                  <a:gd name="connsiteX0" fmla="*/ 0 w 9525"/>
                  <a:gd name="connsiteY0" fmla="*/ 0 h 163258"/>
                  <a:gd name="connsiteX1" fmla="*/ 0 w 9525"/>
                  <a:gd name="connsiteY1" fmla="*/ 163259 h 163258"/>
                </a:gdLst>
                <a:ahLst/>
                <a:cxnLst>
                  <a:cxn ang="0">
                    <a:pos x="connsiteX0" y="connsiteY0"/>
                  </a:cxn>
                  <a:cxn ang="0">
                    <a:pos x="connsiteX1" y="connsiteY1"/>
                  </a:cxn>
                </a:cxnLst>
                <a:rect l="l" t="t" r="r" b="b"/>
                <a:pathLst>
                  <a:path w="9525" h="163258">
                    <a:moveTo>
                      <a:pt x="0" y="0"/>
                    </a:moveTo>
                    <a:lnTo>
                      <a:pt x="0" y="163259"/>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7" name="Freeform: Shape 266">
                <a:extLst>
                  <a:ext uri="{FF2B5EF4-FFF2-40B4-BE49-F238E27FC236}">
                    <a16:creationId xmlns:a16="http://schemas.microsoft.com/office/drawing/2014/main" id="{4738A038-53F3-466B-B39F-F6134325E002}"/>
                  </a:ext>
                </a:extLst>
              </p:cNvPr>
              <p:cNvSpPr/>
              <p:nvPr/>
            </p:nvSpPr>
            <p:spPr>
              <a:xfrm>
                <a:off x="6224952" y="3457558"/>
                <a:ext cx="9525" cy="37052"/>
              </a:xfrm>
              <a:custGeom>
                <a:avLst/>
                <a:gdLst>
                  <a:gd name="connsiteX0" fmla="*/ 0 w 9525"/>
                  <a:gd name="connsiteY0" fmla="*/ 0 h 37052"/>
                  <a:gd name="connsiteX1" fmla="*/ 0 w 9525"/>
                  <a:gd name="connsiteY1" fmla="*/ 37052 h 37052"/>
                </a:gdLst>
                <a:ahLst/>
                <a:cxnLst>
                  <a:cxn ang="0">
                    <a:pos x="connsiteX0" y="connsiteY0"/>
                  </a:cxn>
                  <a:cxn ang="0">
                    <a:pos x="connsiteX1" y="connsiteY1"/>
                  </a:cxn>
                </a:cxnLst>
                <a:rect l="l" t="t" r="r" b="b"/>
                <a:pathLst>
                  <a:path w="9525" h="37052">
                    <a:moveTo>
                      <a:pt x="0" y="0"/>
                    </a:moveTo>
                    <a:lnTo>
                      <a:pt x="0" y="37052"/>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8" name="Freeform: Shape 267">
                <a:extLst>
                  <a:ext uri="{FF2B5EF4-FFF2-40B4-BE49-F238E27FC236}">
                    <a16:creationId xmlns:a16="http://schemas.microsoft.com/office/drawing/2014/main" id="{D18D0BD2-EAFA-4F67-809B-A63F1343D88C}"/>
                  </a:ext>
                </a:extLst>
              </p:cNvPr>
              <p:cNvSpPr/>
              <p:nvPr/>
            </p:nvSpPr>
            <p:spPr>
              <a:xfrm>
                <a:off x="6267933" y="3470971"/>
                <a:ext cx="9525" cy="23621"/>
              </a:xfrm>
              <a:custGeom>
                <a:avLst/>
                <a:gdLst>
                  <a:gd name="connsiteX0" fmla="*/ 0 w 9525"/>
                  <a:gd name="connsiteY0" fmla="*/ 0 h 23621"/>
                  <a:gd name="connsiteX1" fmla="*/ 0 w 9525"/>
                  <a:gd name="connsiteY1" fmla="*/ 23622 h 23621"/>
                </a:gdLst>
                <a:ahLst/>
                <a:cxnLst>
                  <a:cxn ang="0">
                    <a:pos x="connsiteX0" y="connsiteY0"/>
                  </a:cxn>
                  <a:cxn ang="0">
                    <a:pos x="connsiteX1" y="connsiteY1"/>
                  </a:cxn>
                </a:cxnLst>
                <a:rect l="l" t="t" r="r" b="b"/>
                <a:pathLst>
                  <a:path w="9525" h="23621">
                    <a:moveTo>
                      <a:pt x="0" y="0"/>
                    </a:moveTo>
                    <a:lnTo>
                      <a:pt x="0" y="23622"/>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9" name="Freeform: Shape 268">
                <a:extLst>
                  <a:ext uri="{FF2B5EF4-FFF2-40B4-BE49-F238E27FC236}">
                    <a16:creationId xmlns:a16="http://schemas.microsoft.com/office/drawing/2014/main" id="{79BA6B64-EFEA-44D5-8126-E95B73B8C28E}"/>
                  </a:ext>
                </a:extLst>
              </p:cNvPr>
              <p:cNvSpPr/>
              <p:nvPr/>
            </p:nvSpPr>
            <p:spPr>
              <a:xfrm>
                <a:off x="6311037" y="3457541"/>
                <a:ext cx="9525" cy="18954"/>
              </a:xfrm>
              <a:custGeom>
                <a:avLst/>
                <a:gdLst>
                  <a:gd name="connsiteX0" fmla="*/ 0 w 9525"/>
                  <a:gd name="connsiteY0" fmla="*/ 0 h 18954"/>
                  <a:gd name="connsiteX1" fmla="*/ 0 w 9525"/>
                  <a:gd name="connsiteY1" fmla="*/ 18955 h 18954"/>
                </a:gdLst>
                <a:ahLst/>
                <a:cxnLst>
                  <a:cxn ang="0">
                    <a:pos x="connsiteX0" y="connsiteY0"/>
                  </a:cxn>
                  <a:cxn ang="0">
                    <a:pos x="connsiteX1" y="connsiteY1"/>
                  </a:cxn>
                </a:cxnLst>
                <a:rect l="l" t="t" r="r" b="b"/>
                <a:pathLst>
                  <a:path w="9525" h="18954">
                    <a:moveTo>
                      <a:pt x="0" y="0"/>
                    </a:moveTo>
                    <a:lnTo>
                      <a:pt x="0" y="18955"/>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0" name="Freeform: Shape 269">
                <a:extLst>
                  <a:ext uri="{FF2B5EF4-FFF2-40B4-BE49-F238E27FC236}">
                    <a16:creationId xmlns:a16="http://schemas.microsoft.com/office/drawing/2014/main" id="{C5F31E06-5869-4F96-A7C9-6AC055F7AAB1}"/>
                  </a:ext>
                </a:extLst>
              </p:cNvPr>
              <p:cNvSpPr/>
              <p:nvPr/>
            </p:nvSpPr>
            <p:spPr>
              <a:xfrm>
                <a:off x="6349014" y="3437920"/>
                <a:ext cx="9525" cy="45624"/>
              </a:xfrm>
              <a:custGeom>
                <a:avLst/>
                <a:gdLst>
                  <a:gd name="connsiteX0" fmla="*/ 0 w 9525"/>
                  <a:gd name="connsiteY0" fmla="*/ 0 h 45624"/>
                  <a:gd name="connsiteX1" fmla="*/ 0 w 9525"/>
                  <a:gd name="connsiteY1" fmla="*/ 45625 h 45624"/>
                </a:gdLst>
                <a:ahLst/>
                <a:cxnLst>
                  <a:cxn ang="0">
                    <a:pos x="connsiteX0" y="connsiteY0"/>
                  </a:cxn>
                  <a:cxn ang="0">
                    <a:pos x="connsiteX1" y="connsiteY1"/>
                  </a:cxn>
                </a:cxnLst>
                <a:rect l="l" t="t" r="r" b="b"/>
                <a:pathLst>
                  <a:path w="9525" h="45624">
                    <a:moveTo>
                      <a:pt x="0" y="0"/>
                    </a:moveTo>
                    <a:lnTo>
                      <a:pt x="0" y="45625"/>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5" name="Graphic 42">
              <a:extLst>
                <a:ext uri="{FF2B5EF4-FFF2-40B4-BE49-F238E27FC236}">
                  <a16:creationId xmlns:a16="http://schemas.microsoft.com/office/drawing/2014/main" id="{A90CFDAE-A820-4EA2-AC7B-790F623F2F47}"/>
                </a:ext>
                <a:ext uri="{C183D7F6-B498-43B3-948B-1728B52AA6E4}">
                  <adec:decorative xmlns:adec="http://schemas.microsoft.com/office/drawing/2017/decorative" val="1"/>
                </a:ext>
              </a:extLst>
            </p:cNvPr>
            <p:cNvGrpSpPr/>
            <p:nvPr userDrawn="1"/>
          </p:nvGrpSpPr>
          <p:grpSpPr>
            <a:xfrm>
              <a:off x="8530634" y="1238250"/>
              <a:ext cx="240565" cy="279162"/>
              <a:chOff x="5565959" y="2740119"/>
              <a:chExt cx="1303815" cy="1512998"/>
            </a:xfrm>
            <a:noFill/>
          </p:grpSpPr>
          <p:sp>
            <p:nvSpPr>
              <p:cNvPr id="255" name="Freeform: Shape 254">
                <a:extLst>
                  <a:ext uri="{FF2B5EF4-FFF2-40B4-BE49-F238E27FC236}">
                    <a16:creationId xmlns:a16="http://schemas.microsoft.com/office/drawing/2014/main" id="{14BEE638-1CAE-4163-A855-3C4BBA44F768}"/>
                  </a:ext>
                </a:extLst>
              </p:cNvPr>
              <p:cNvSpPr/>
              <p:nvPr/>
            </p:nvSpPr>
            <p:spPr>
              <a:xfrm>
                <a:off x="5950234" y="3351395"/>
                <a:ext cx="919540" cy="901722"/>
              </a:xfrm>
              <a:custGeom>
                <a:avLst/>
                <a:gdLst>
                  <a:gd name="connsiteX0" fmla="*/ 799780 w 919538"/>
                  <a:gd name="connsiteY0" fmla="*/ 751179 h 901721"/>
                  <a:gd name="connsiteX1" fmla="*/ 771586 w 919538"/>
                  <a:gd name="connsiteY1" fmla="*/ 117766 h 901721"/>
                  <a:gd name="connsiteX2" fmla="*/ 121981 w 919538"/>
                  <a:gd name="connsiteY2" fmla="*/ 145579 h 901721"/>
                  <a:gd name="connsiteX3" fmla="*/ 150175 w 919538"/>
                  <a:gd name="connsiteY3" fmla="*/ 784612 h 901721"/>
                  <a:gd name="connsiteX4" fmla="*/ 799780 w 919538"/>
                  <a:gd name="connsiteY4" fmla="*/ 751179 h 901721"/>
                  <a:gd name="connsiteX5" fmla="*/ 799780 w 919538"/>
                  <a:gd name="connsiteY5" fmla="*/ 751179 h 901721"/>
                  <a:gd name="connsiteX6" fmla="*/ 799780 w 919538"/>
                  <a:gd name="connsiteY6" fmla="*/ 751179 h 901721"/>
                  <a:gd name="connsiteX7" fmla="*/ 799780 w 919538"/>
                  <a:gd name="connsiteY7" fmla="*/ 751179 h 90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538" h="901721">
                    <a:moveTo>
                      <a:pt x="799780" y="751179"/>
                    </a:moveTo>
                    <a:cubicBezTo>
                      <a:pt x="969230" y="567823"/>
                      <a:pt x="957991" y="284454"/>
                      <a:pt x="771586" y="117766"/>
                    </a:cubicBezTo>
                    <a:cubicBezTo>
                      <a:pt x="585182" y="-48921"/>
                      <a:pt x="291431" y="-37777"/>
                      <a:pt x="121981" y="145579"/>
                    </a:cubicBezTo>
                    <a:cubicBezTo>
                      <a:pt x="-53088" y="328936"/>
                      <a:pt x="-36229" y="617924"/>
                      <a:pt x="150175" y="784612"/>
                    </a:cubicBezTo>
                    <a:cubicBezTo>
                      <a:pt x="336580" y="951204"/>
                      <a:pt x="624616" y="940060"/>
                      <a:pt x="799780" y="751179"/>
                    </a:cubicBezTo>
                    <a:lnTo>
                      <a:pt x="799780" y="751179"/>
                    </a:lnTo>
                    <a:lnTo>
                      <a:pt x="799780" y="751179"/>
                    </a:lnTo>
                    <a:lnTo>
                      <a:pt x="799780" y="751179"/>
                    </a:lnTo>
                    <a:close/>
                  </a:path>
                </a:pathLst>
              </a:custGeom>
              <a:noFill/>
              <a:ln w="12700" cap="sq">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256" name="Freeform: Shape 255">
                <a:extLst>
                  <a:ext uri="{FF2B5EF4-FFF2-40B4-BE49-F238E27FC236}">
                    <a16:creationId xmlns:a16="http://schemas.microsoft.com/office/drawing/2014/main" id="{4B16F1AC-7643-48F3-8B09-51495ADA2DA1}"/>
                  </a:ext>
                </a:extLst>
              </p:cNvPr>
              <p:cNvSpPr/>
              <p:nvPr/>
            </p:nvSpPr>
            <p:spPr>
              <a:xfrm>
                <a:off x="5565959" y="2740119"/>
                <a:ext cx="991168" cy="1393985"/>
              </a:xfrm>
              <a:custGeom>
                <a:avLst/>
                <a:gdLst>
                  <a:gd name="connsiteX0" fmla="*/ 405479 w 991171"/>
                  <a:gd name="connsiteY0" fmla="*/ 1393984 h 1393983"/>
                  <a:gd name="connsiteX1" fmla="*/ 0 w 991171"/>
                  <a:gd name="connsiteY1" fmla="*/ 1393984 h 1393983"/>
                  <a:gd name="connsiteX2" fmla="*/ 0 w 991171"/>
                  <a:gd name="connsiteY2" fmla="*/ 0 h 1393983"/>
                  <a:gd name="connsiteX3" fmla="*/ 991172 w 991171"/>
                  <a:gd name="connsiteY3" fmla="*/ 762 h 1393983"/>
                  <a:gd name="connsiteX4" fmla="*/ 991172 w 991171"/>
                  <a:gd name="connsiteY4" fmla="*/ 533114 h 139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171" h="1393983">
                    <a:moveTo>
                      <a:pt x="405479" y="1393984"/>
                    </a:moveTo>
                    <a:cubicBezTo>
                      <a:pt x="0" y="1393984"/>
                      <a:pt x="0" y="1393984"/>
                      <a:pt x="0" y="1393984"/>
                    </a:cubicBezTo>
                    <a:lnTo>
                      <a:pt x="0" y="0"/>
                    </a:lnTo>
                    <a:lnTo>
                      <a:pt x="991172" y="762"/>
                    </a:lnTo>
                    <a:cubicBezTo>
                      <a:pt x="991172" y="533114"/>
                      <a:pt x="991172" y="533114"/>
                      <a:pt x="991172" y="533114"/>
                    </a:cubicBezTo>
                  </a:path>
                </a:pathLst>
              </a:custGeom>
              <a:noFill/>
              <a:ln w="12700" cap="sq">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257" name="Freeform: Shape 256">
                <a:extLst>
                  <a:ext uri="{FF2B5EF4-FFF2-40B4-BE49-F238E27FC236}">
                    <a16:creationId xmlns:a16="http://schemas.microsoft.com/office/drawing/2014/main" id="{481CBDE3-CB69-46AC-BC6B-D6C6D79B06E9}"/>
                  </a:ext>
                </a:extLst>
              </p:cNvPr>
              <p:cNvSpPr/>
              <p:nvPr/>
            </p:nvSpPr>
            <p:spPr>
              <a:xfrm>
                <a:off x="6143748" y="3674712"/>
                <a:ext cx="518729" cy="323659"/>
              </a:xfrm>
              <a:custGeom>
                <a:avLst/>
                <a:gdLst>
                  <a:gd name="connsiteX0" fmla="*/ 0 w 518731"/>
                  <a:gd name="connsiteY0" fmla="*/ 145828 h 323659"/>
                  <a:gd name="connsiteX1" fmla="*/ 150304 w 518731"/>
                  <a:gd name="connsiteY1" fmla="*/ 323660 h 323659"/>
                  <a:gd name="connsiteX2" fmla="*/ 518732 w 518731"/>
                  <a:gd name="connsiteY2" fmla="*/ 0 h 323659"/>
                </a:gdLst>
                <a:ahLst/>
                <a:cxnLst>
                  <a:cxn ang="0">
                    <a:pos x="connsiteX0" y="connsiteY0"/>
                  </a:cxn>
                  <a:cxn ang="0">
                    <a:pos x="connsiteX1" y="connsiteY1"/>
                  </a:cxn>
                  <a:cxn ang="0">
                    <a:pos x="connsiteX2" y="connsiteY2"/>
                  </a:cxn>
                </a:cxnLst>
                <a:rect l="l" t="t" r="r" b="b"/>
                <a:pathLst>
                  <a:path w="518731" h="323659">
                    <a:moveTo>
                      <a:pt x="0" y="145828"/>
                    </a:moveTo>
                    <a:lnTo>
                      <a:pt x="150304" y="323660"/>
                    </a:lnTo>
                    <a:lnTo>
                      <a:pt x="518732" y="0"/>
                    </a:lnTo>
                  </a:path>
                </a:pathLst>
              </a:custGeom>
              <a:noFill/>
              <a:ln w="12700" cap="sq">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258" name="Freeform: Shape 257">
                <a:extLst>
                  <a:ext uri="{FF2B5EF4-FFF2-40B4-BE49-F238E27FC236}">
                    <a16:creationId xmlns:a16="http://schemas.microsoft.com/office/drawing/2014/main" id="{30A450AA-B4D4-4A2D-A1A8-31FD5CC5F96A}"/>
                  </a:ext>
                </a:extLst>
              </p:cNvPr>
              <p:cNvSpPr/>
              <p:nvPr/>
            </p:nvSpPr>
            <p:spPr>
              <a:xfrm>
                <a:off x="5641690" y="2844515"/>
                <a:ext cx="811339" cy="1101186"/>
              </a:xfrm>
              <a:custGeom>
                <a:avLst/>
                <a:gdLst>
                  <a:gd name="connsiteX0" fmla="*/ 166402 w 811339"/>
                  <a:gd name="connsiteY0" fmla="*/ 0 h 1101185"/>
                  <a:gd name="connsiteX1" fmla="*/ 645033 w 811339"/>
                  <a:gd name="connsiteY1" fmla="*/ 0 h 1101185"/>
                  <a:gd name="connsiteX2" fmla="*/ 0 w 811339"/>
                  <a:gd name="connsiteY2" fmla="*/ 183547 h 1101185"/>
                  <a:gd name="connsiteX3" fmla="*/ 811340 w 811339"/>
                  <a:gd name="connsiteY3" fmla="*/ 183547 h 1101185"/>
                  <a:gd name="connsiteX4" fmla="*/ 0 w 811339"/>
                  <a:gd name="connsiteY4" fmla="*/ 367093 h 1101185"/>
                  <a:gd name="connsiteX5" fmla="*/ 811340 w 811339"/>
                  <a:gd name="connsiteY5" fmla="*/ 367093 h 1101185"/>
                  <a:gd name="connsiteX6" fmla="*/ 0 w 811339"/>
                  <a:gd name="connsiteY6" fmla="*/ 550640 h 1101185"/>
                  <a:gd name="connsiteX7" fmla="*/ 459581 w 811339"/>
                  <a:gd name="connsiteY7" fmla="*/ 550640 h 1101185"/>
                  <a:gd name="connsiteX8" fmla="*/ 0 w 811339"/>
                  <a:gd name="connsiteY8" fmla="*/ 734187 h 1101185"/>
                  <a:gd name="connsiteX9" fmla="*/ 316135 w 811339"/>
                  <a:gd name="connsiteY9" fmla="*/ 734187 h 1101185"/>
                  <a:gd name="connsiteX10" fmla="*/ 0 w 811339"/>
                  <a:gd name="connsiteY10" fmla="*/ 917639 h 1101185"/>
                  <a:gd name="connsiteX11" fmla="*/ 275177 w 811339"/>
                  <a:gd name="connsiteY11" fmla="*/ 917639 h 1101185"/>
                  <a:gd name="connsiteX12" fmla="*/ 0 w 811339"/>
                  <a:gd name="connsiteY12" fmla="*/ 1101185 h 1101185"/>
                  <a:gd name="connsiteX13" fmla="*/ 275177 w 811339"/>
                  <a:gd name="connsiteY13" fmla="*/ 1101185 h 110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1339" h="1101185">
                    <a:moveTo>
                      <a:pt x="166402" y="0"/>
                    </a:moveTo>
                    <a:lnTo>
                      <a:pt x="645033" y="0"/>
                    </a:lnTo>
                    <a:moveTo>
                      <a:pt x="0" y="183547"/>
                    </a:moveTo>
                    <a:lnTo>
                      <a:pt x="811340" y="183547"/>
                    </a:lnTo>
                    <a:moveTo>
                      <a:pt x="0" y="367093"/>
                    </a:moveTo>
                    <a:lnTo>
                      <a:pt x="811340" y="367093"/>
                    </a:lnTo>
                    <a:moveTo>
                      <a:pt x="0" y="550640"/>
                    </a:moveTo>
                    <a:lnTo>
                      <a:pt x="459581" y="550640"/>
                    </a:lnTo>
                    <a:moveTo>
                      <a:pt x="0" y="734187"/>
                    </a:moveTo>
                    <a:lnTo>
                      <a:pt x="316135" y="734187"/>
                    </a:lnTo>
                    <a:moveTo>
                      <a:pt x="0" y="917639"/>
                    </a:moveTo>
                    <a:lnTo>
                      <a:pt x="275177" y="917639"/>
                    </a:lnTo>
                    <a:moveTo>
                      <a:pt x="0" y="1101185"/>
                    </a:moveTo>
                    <a:lnTo>
                      <a:pt x="275177" y="1101185"/>
                    </a:lnTo>
                  </a:path>
                </a:pathLst>
              </a:custGeom>
              <a:noFill/>
              <a:ln w="12700" cap="sq">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nvGrpSpPr>
            <p:cNvPr id="206" name="Graphic 81">
              <a:extLst>
                <a:ext uri="{FF2B5EF4-FFF2-40B4-BE49-F238E27FC236}">
                  <a16:creationId xmlns:a16="http://schemas.microsoft.com/office/drawing/2014/main" id="{C10B0FE2-758C-4B9A-A742-72657CA722F2}"/>
                </a:ext>
                <a:ext uri="{C183D7F6-B498-43B3-948B-1728B52AA6E4}">
                  <adec:decorative xmlns:adec="http://schemas.microsoft.com/office/drawing/2017/decorative" val="1"/>
                </a:ext>
              </a:extLst>
            </p:cNvPr>
            <p:cNvGrpSpPr/>
            <p:nvPr userDrawn="1"/>
          </p:nvGrpSpPr>
          <p:grpSpPr>
            <a:xfrm>
              <a:off x="7284425" y="2439931"/>
              <a:ext cx="338866" cy="358582"/>
              <a:chOff x="5889651" y="3149733"/>
              <a:chExt cx="661104" cy="699567"/>
            </a:xfrm>
          </p:grpSpPr>
          <p:sp>
            <p:nvSpPr>
              <p:cNvPr id="248" name="Freeform: Shape 247">
                <a:extLst>
                  <a:ext uri="{FF2B5EF4-FFF2-40B4-BE49-F238E27FC236}">
                    <a16:creationId xmlns:a16="http://schemas.microsoft.com/office/drawing/2014/main" id="{463AA992-2829-458B-80A0-9EDA638F0426}"/>
                  </a:ext>
                </a:extLst>
              </p:cNvPr>
              <p:cNvSpPr/>
              <p:nvPr/>
            </p:nvSpPr>
            <p:spPr>
              <a:xfrm>
                <a:off x="6079373" y="3227317"/>
                <a:ext cx="283464" cy="49339"/>
              </a:xfrm>
              <a:custGeom>
                <a:avLst/>
                <a:gdLst>
                  <a:gd name="connsiteX0" fmla="*/ 0 w 283464"/>
                  <a:gd name="connsiteY0" fmla="*/ 23622 h 49339"/>
                  <a:gd name="connsiteX1" fmla="*/ 117443 w 283464"/>
                  <a:gd name="connsiteY1" fmla="*/ 0 h 49339"/>
                  <a:gd name="connsiteX2" fmla="*/ 283464 w 283464"/>
                  <a:gd name="connsiteY2" fmla="*/ 49340 h 49339"/>
                </a:gdLst>
                <a:ahLst/>
                <a:cxnLst>
                  <a:cxn ang="0">
                    <a:pos x="connsiteX0" y="connsiteY0"/>
                  </a:cxn>
                  <a:cxn ang="0">
                    <a:pos x="connsiteX1" y="connsiteY1"/>
                  </a:cxn>
                  <a:cxn ang="0">
                    <a:pos x="connsiteX2" y="connsiteY2"/>
                  </a:cxn>
                </a:cxnLst>
                <a:rect l="l" t="t" r="r" b="b"/>
                <a:pathLst>
                  <a:path w="283464" h="49339">
                    <a:moveTo>
                      <a:pt x="0" y="23622"/>
                    </a:moveTo>
                    <a:cubicBezTo>
                      <a:pt x="36100" y="8477"/>
                      <a:pt x="75819" y="0"/>
                      <a:pt x="117443" y="0"/>
                    </a:cubicBezTo>
                    <a:cubicBezTo>
                      <a:pt x="178689" y="0"/>
                      <a:pt x="235649" y="18098"/>
                      <a:pt x="283464" y="4934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9" name="Freeform: Shape 248">
                <a:extLst>
                  <a:ext uri="{FF2B5EF4-FFF2-40B4-BE49-F238E27FC236}">
                    <a16:creationId xmlns:a16="http://schemas.microsoft.com/office/drawing/2014/main" id="{76EFBBC1-597A-4C31-AA8C-174CAB18C289}"/>
                  </a:ext>
                </a:extLst>
              </p:cNvPr>
              <p:cNvSpPr/>
              <p:nvPr/>
            </p:nvSpPr>
            <p:spPr>
              <a:xfrm>
                <a:off x="5889731" y="3345048"/>
                <a:ext cx="614268" cy="504252"/>
              </a:xfrm>
              <a:custGeom>
                <a:avLst/>
                <a:gdLst>
                  <a:gd name="connsiteX0" fmla="*/ 575596 w 614267"/>
                  <a:gd name="connsiteY0" fmla="*/ 42481 h 504253"/>
                  <a:gd name="connsiteX1" fmla="*/ 614267 w 614267"/>
                  <a:gd name="connsiteY1" fmla="*/ 194215 h 504253"/>
                  <a:gd name="connsiteX2" fmla="*/ 307181 w 614267"/>
                  <a:gd name="connsiteY2" fmla="*/ 504254 h 504253"/>
                  <a:gd name="connsiteX3" fmla="*/ 0 w 614267"/>
                  <a:gd name="connsiteY3" fmla="*/ 194215 h 504253"/>
                  <a:gd name="connsiteX4" fmla="*/ 0 w 614267"/>
                  <a:gd name="connsiteY4" fmla="*/ 194215 h 504253"/>
                  <a:gd name="connsiteX5" fmla="*/ 66580 w 614267"/>
                  <a:gd name="connsiteY5" fmla="*/ 0 h 5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67" h="504253">
                    <a:moveTo>
                      <a:pt x="575596" y="42481"/>
                    </a:moveTo>
                    <a:cubicBezTo>
                      <a:pt x="600266" y="87440"/>
                      <a:pt x="614267" y="139160"/>
                      <a:pt x="614267" y="194215"/>
                    </a:cubicBezTo>
                    <a:cubicBezTo>
                      <a:pt x="614267" y="364141"/>
                      <a:pt x="477393" y="504254"/>
                      <a:pt x="307181" y="504254"/>
                    </a:cubicBezTo>
                    <a:cubicBezTo>
                      <a:pt x="136970" y="504254"/>
                      <a:pt x="0" y="364141"/>
                      <a:pt x="0" y="194215"/>
                    </a:cubicBezTo>
                    <a:lnTo>
                      <a:pt x="0" y="194215"/>
                    </a:lnTo>
                    <a:cubicBezTo>
                      <a:pt x="0" y="121348"/>
                      <a:pt x="24098" y="54102"/>
                      <a:pt x="6658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0" name="Freeform: Shape 249">
                <a:extLst>
                  <a:ext uri="{FF2B5EF4-FFF2-40B4-BE49-F238E27FC236}">
                    <a16:creationId xmlns:a16="http://schemas.microsoft.com/office/drawing/2014/main" id="{5B0F7450-7B3B-4979-A792-23338AA019EB}"/>
                  </a:ext>
                </a:extLst>
              </p:cNvPr>
              <p:cNvSpPr/>
              <p:nvPr/>
            </p:nvSpPr>
            <p:spPr>
              <a:xfrm>
                <a:off x="5948977" y="3354383"/>
                <a:ext cx="60102" cy="9524"/>
              </a:xfrm>
              <a:custGeom>
                <a:avLst/>
                <a:gdLst>
                  <a:gd name="connsiteX0" fmla="*/ 60103 w 60102"/>
                  <a:gd name="connsiteY0" fmla="*/ 0 h 9525"/>
                  <a:gd name="connsiteX1" fmla="*/ 0 w 60102"/>
                  <a:gd name="connsiteY1" fmla="*/ 0 h 9525"/>
                </a:gdLst>
                <a:ahLst/>
                <a:cxnLst>
                  <a:cxn ang="0">
                    <a:pos x="connsiteX0" y="connsiteY0"/>
                  </a:cxn>
                  <a:cxn ang="0">
                    <a:pos x="connsiteX1" y="connsiteY1"/>
                  </a:cxn>
                </a:cxnLst>
                <a:rect l="l" t="t" r="r" b="b"/>
                <a:pathLst>
                  <a:path w="60102" h="9525">
                    <a:moveTo>
                      <a:pt x="60103" y="0"/>
                    </a:moveTo>
                    <a:cubicBezTo>
                      <a:pt x="0" y="0"/>
                      <a:pt x="0" y="0"/>
                      <a:pt x="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1" name="Freeform: Shape 250">
                <a:extLst>
                  <a:ext uri="{FF2B5EF4-FFF2-40B4-BE49-F238E27FC236}">
                    <a16:creationId xmlns:a16="http://schemas.microsoft.com/office/drawing/2014/main" id="{8866FBF3-3C46-4387-B5F0-1A4206BA7161}"/>
                  </a:ext>
                </a:extLst>
              </p:cNvPr>
              <p:cNvSpPr/>
              <p:nvPr/>
            </p:nvSpPr>
            <p:spPr>
              <a:xfrm>
                <a:off x="5928687" y="3315041"/>
                <a:ext cx="229266" cy="498729"/>
              </a:xfrm>
              <a:custGeom>
                <a:avLst/>
                <a:gdLst>
                  <a:gd name="connsiteX0" fmla="*/ 125730 w 229266"/>
                  <a:gd name="connsiteY0" fmla="*/ 498729 h 498729"/>
                  <a:gd name="connsiteX1" fmla="*/ 149828 w 229266"/>
                  <a:gd name="connsiteY1" fmla="*/ 470726 h 498729"/>
                  <a:gd name="connsiteX2" fmla="*/ 142399 w 229266"/>
                  <a:gd name="connsiteY2" fmla="*/ 420338 h 498729"/>
                  <a:gd name="connsiteX3" fmla="*/ 94298 w 229266"/>
                  <a:gd name="connsiteY3" fmla="*/ 388620 h 498729"/>
                  <a:gd name="connsiteX4" fmla="*/ 31433 w 229266"/>
                  <a:gd name="connsiteY4" fmla="*/ 388620 h 498729"/>
                  <a:gd name="connsiteX5" fmla="*/ 0 w 229266"/>
                  <a:gd name="connsiteY5" fmla="*/ 317659 h 498729"/>
                  <a:gd name="connsiteX6" fmla="*/ 31433 w 229266"/>
                  <a:gd name="connsiteY6" fmla="*/ 226124 h 498729"/>
                  <a:gd name="connsiteX7" fmla="*/ 68390 w 229266"/>
                  <a:gd name="connsiteY7" fmla="*/ 224218 h 498729"/>
                  <a:gd name="connsiteX8" fmla="*/ 109061 w 229266"/>
                  <a:gd name="connsiteY8" fmla="*/ 272796 h 498729"/>
                  <a:gd name="connsiteX9" fmla="*/ 149733 w 229266"/>
                  <a:gd name="connsiteY9" fmla="*/ 252222 h 498729"/>
                  <a:gd name="connsiteX10" fmla="*/ 133064 w 229266"/>
                  <a:gd name="connsiteY10" fmla="*/ 203644 h 498729"/>
                  <a:gd name="connsiteX11" fmla="*/ 147828 w 229266"/>
                  <a:gd name="connsiteY11" fmla="*/ 143828 h 498729"/>
                  <a:gd name="connsiteX12" fmla="*/ 229267 w 229266"/>
                  <a:gd name="connsiteY12" fmla="*/ 61627 h 498729"/>
                  <a:gd name="connsiteX13" fmla="*/ 181166 w 229266"/>
                  <a:gd name="connsiteY13" fmla="*/ 0 h 498729"/>
                  <a:gd name="connsiteX14" fmla="*/ 153067 w 229266"/>
                  <a:gd name="connsiteY14" fmla="*/ 33147 h 498729"/>
                  <a:gd name="connsiteX15" fmla="*/ 147923 w 229266"/>
                  <a:gd name="connsiteY15" fmla="*/ 39338 h 49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266" h="498729">
                    <a:moveTo>
                      <a:pt x="125730" y="498729"/>
                    </a:moveTo>
                    <a:cubicBezTo>
                      <a:pt x="149828" y="470726"/>
                      <a:pt x="149828" y="470726"/>
                      <a:pt x="149828" y="470726"/>
                    </a:cubicBezTo>
                    <a:cubicBezTo>
                      <a:pt x="142399" y="420338"/>
                      <a:pt x="142399" y="420338"/>
                      <a:pt x="142399" y="420338"/>
                    </a:cubicBezTo>
                    <a:cubicBezTo>
                      <a:pt x="94298" y="388620"/>
                      <a:pt x="94298" y="388620"/>
                      <a:pt x="94298" y="388620"/>
                    </a:cubicBezTo>
                    <a:cubicBezTo>
                      <a:pt x="31433" y="388620"/>
                      <a:pt x="31433" y="388620"/>
                      <a:pt x="31433" y="388620"/>
                    </a:cubicBezTo>
                    <a:cubicBezTo>
                      <a:pt x="0" y="317659"/>
                      <a:pt x="0" y="317659"/>
                      <a:pt x="0" y="317659"/>
                    </a:cubicBezTo>
                    <a:cubicBezTo>
                      <a:pt x="31433" y="226124"/>
                      <a:pt x="31433" y="226124"/>
                      <a:pt x="31433" y="226124"/>
                    </a:cubicBezTo>
                    <a:cubicBezTo>
                      <a:pt x="68390" y="224218"/>
                      <a:pt x="68390" y="224218"/>
                      <a:pt x="68390" y="224218"/>
                    </a:cubicBezTo>
                    <a:cubicBezTo>
                      <a:pt x="109061" y="272796"/>
                      <a:pt x="109061" y="272796"/>
                      <a:pt x="109061" y="272796"/>
                    </a:cubicBezTo>
                    <a:cubicBezTo>
                      <a:pt x="149733" y="252222"/>
                      <a:pt x="149733" y="252222"/>
                      <a:pt x="149733" y="252222"/>
                    </a:cubicBezTo>
                    <a:cubicBezTo>
                      <a:pt x="133064" y="203644"/>
                      <a:pt x="133064" y="203644"/>
                      <a:pt x="133064" y="203644"/>
                    </a:cubicBezTo>
                    <a:cubicBezTo>
                      <a:pt x="147828" y="143828"/>
                      <a:pt x="147828" y="143828"/>
                      <a:pt x="147828" y="143828"/>
                    </a:cubicBezTo>
                    <a:cubicBezTo>
                      <a:pt x="229267" y="61627"/>
                      <a:pt x="229267" y="61627"/>
                      <a:pt x="229267" y="61627"/>
                    </a:cubicBezTo>
                    <a:cubicBezTo>
                      <a:pt x="181166" y="0"/>
                      <a:pt x="181166" y="0"/>
                      <a:pt x="181166" y="0"/>
                    </a:cubicBezTo>
                    <a:cubicBezTo>
                      <a:pt x="165830" y="18097"/>
                      <a:pt x="157544" y="27813"/>
                      <a:pt x="153067" y="33147"/>
                    </a:cubicBezTo>
                    <a:cubicBezTo>
                      <a:pt x="147923" y="39338"/>
                      <a:pt x="147923" y="39338"/>
                      <a:pt x="147923" y="39338"/>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2" name="Freeform: Shape 251">
                <a:extLst>
                  <a:ext uri="{FF2B5EF4-FFF2-40B4-BE49-F238E27FC236}">
                    <a16:creationId xmlns:a16="http://schemas.microsoft.com/office/drawing/2014/main" id="{2F230325-0C10-4F56-8F72-D92A25AB8460}"/>
                  </a:ext>
                </a:extLst>
              </p:cNvPr>
              <p:cNvSpPr/>
              <p:nvPr/>
            </p:nvSpPr>
            <p:spPr>
              <a:xfrm>
                <a:off x="6187578" y="3272179"/>
                <a:ext cx="316421" cy="495012"/>
              </a:xfrm>
              <a:custGeom>
                <a:avLst/>
                <a:gdLst>
                  <a:gd name="connsiteX0" fmla="*/ 166592 w 316420"/>
                  <a:gd name="connsiteY0" fmla="*/ 0 h 495014"/>
                  <a:gd name="connsiteX1" fmla="*/ 48196 w 316420"/>
                  <a:gd name="connsiteY1" fmla="*/ 59817 h 495014"/>
                  <a:gd name="connsiteX2" fmla="*/ 74105 w 316420"/>
                  <a:gd name="connsiteY2" fmla="*/ 127063 h 495014"/>
                  <a:gd name="connsiteX3" fmla="*/ 136969 w 316420"/>
                  <a:gd name="connsiteY3" fmla="*/ 127063 h 495014"/>
                  <a:gd name="connsiteX4" fmla="*/ 107347 w 316420"/>
                  <a:gd name="connsiteY4" fmla="*/ 170021 h 495014"/>
                  <a:gd name="connsiteX5" fmla="*/ 48101 w 316420"/>
                  <a:gd name="connsiteY5" fmla="*/ 198025 h 495014"/>
                  <a:gd name="connsiteX6" fmla="*/ 0 w 316420"/>
                  <a:gd name="connsiteY6" fmla="*/ 268986 h 495014"/>
                  <a:gd name="connsiteX7" fmla="*/ 14764 w 316420"/>
                  <a:gd name="connsiteY7" fmla="*/ 336232 h 495014"/>
                  <a:gd name="connsiteX8" fmla="*/ 83249 w 316420"/>
                  <a:gd name="connsiteY8" fmla="*/ 375476 h 495014"/>
                  <a:gd name="connsiteX9" fmla="*/ 105442 w 316420"/>
                  <a:gd name="connsiteY9" fmla="*/ 351187 h 495014"/>
                  <a:gd name="connsiteX10" fmla="*/ 125825 w 316420"/>
                  <a:gd name="connsiteY10" fmla="*/ 411004 h 495014"/>
                  <a:gd name="connsiteX11" fmla="*/ 103632 w 316420"/>
                  <a:gd name="connsiteY11" fmla="*/ 495014 h 495014"/>
                  <a:gd name="connsiteX12" fmla="*/ 155448 w 316420"/>
                  <a:gd name="connsiteY12" fmla="*/ 470726 h 495014"/>
                  <a:gd name="connsiteX13" fmla="*/ 181356 w 316420"/>
                  <a:gd name="connsiteY13" fmla="*/ 433388 h 495014"/>
                  <a:gd name="connsiteX14" fmla="*/ 181356 w 316420"/>
                  <a:gd name="connsiteY14" fmla="*/ 268986 h 495014"/>
                  <a:gd name="connsiteX15" fmla="*/ 144399 w 316420"/>
                  <a:gd name="connsiteY15" fmla="*/ 211074 h 495014"/>
                  <a:gd name="connsiteX16" fmla="*/ 181356 w 316420"/>
                  <a:gd name="connsiteY16" fmla="*/ 186785 h 495014"/>
                  <a:gd name="connsiteX17" fmla="*/ 227648 w 316420"/>
                  <a:gd name="connsiteY17" fmla="*/ 211074 h 495014"/>
                  <a:gd name="connsiteX18" fmla="*/ 268319 w 316420"/>
                  <a:gd name="connsiteY18" fmla="*/ 272701 h 495014"/>
                  <a:gd name="connsiteX19" fmla="*/ 268319 w 316420"/>
                  <a:gd name="connsiteY19" fmla="*/ 302609 h 495014"/>
                  <a:gd name="connsiteX20" fmla="*/ 316421 w 316420"/>
                  <a:gd name="connsiteY20" fmla="*/ 293180 h 49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6420" h="495014">
                    <a:moveTo>
                      <a:pt x="166592" y="0"/>
                    </a:moveTo>
                    <a:cubicBezTo>
                      <a:pt x="48196" y="59817"/>
                      <a:pt x="48196" y="59817"/>
                      <a:pt x="48196" y="59817"/>
                    </a:cubicBezTo>
                    <a:cubicBezTo>
                      <a:pt x="74105" y="127063"/>
                      <a:pt x="74105" y="127063"/>
                      <a:pt x="74105" y="127063"/>
                    </a:cubicBezTo>
                    <a:cubicBezTo>
                      <a:pt x="136969" y="127063"/>
                      <a:pt x="136969" y="127063"/>
                      <a:pt x="136969" y="127063"/>
                    </a:cubicBezTo>
                    <a:cubicBezTo>
                      <a:pt x="107347" y="170021"/>
                      <a:pt x="107347" y="170021"/>
                      <a:pt x="107347" y="170021"/>
                    </a:cubicBezTo>
                    <a:cubicBezTo>
                      <a:pt x="48101" y="198025"/>
                      <a:pt x="48101" y="198025"/>
                      <a:pt x="48101" y="198025"/>
                    </a:cubicBezTo>
                    <a:cubicBezTo>
                      <a:pt x="0" y="268986"/>
                      <a:pt x="0" y="268986"/>
                      <a:pt x="0" y="268986"/>
                    </a:cubicBezTo>
                    <a:cubicBezTo>
                      <a:pt x="14764" y="336232"/>
                      <a:pt x="14764" y="336232"/>
                      <a:pt x="14764" y="336232"/>
                    </a:cubicBezTo>
                    <a:cubicBezTo>
                      <a:pt x="83249" y="375476"/>
                      <a:pt x="83249" y="375476"/>
                      <a:pt x="83249" y="375476"/>
                    </a:cubicBezTo>
                    <a:cubicBezTo>
                      <a:pt x="105442" y="351187"/>
                      <a:pt x="105442" y="351187"/>
                      <a:pt x="105442" y="351187"/>
                    </a:cubicBezTo>
                    <a:cubicBezTo>
                      <a:pt x="125825" y="411004"/>
                      <a:pt x="125825" y="411004"/>
                      <a:pt x="125825" y="411004"/>
                    </a:cubicBezTo>
                    <a:cubicBezTo>
                      <a:pt x="103632" y="495014"/>
                      <a:pt x="103632" y="495014"/>
                      <a:pt x="103632" y="495014"/>
                    </a:cubicBezTo>
                    <a:cubicBezTo>
                      <a:pt x="155448" y="470726"/>
                      <a:pt x="155448" y="470726"/>
                      <a:pt x="155448" y="470726"/>
                    </a:cubicBezTo>
                    <a:cubicBezTo>
                      <a:pt x="181356" y="433388"/>
                      <a:pt x="181356" y="433388"/>
                      <a:pt x="181356" y="433388"/>
                    </a:cubicBezTo>
                    <a:cubicBezTo>
                      <a:pt x="181356" y="268986"/>
                      <a:pt x="181356" y="268986"/>
                      <a:pt x="181356" y="268986"/>
                    </a:cubicBezTo>
                    <a:cubicBezTo>
                      <a:pt x="144399" y="211074"/>
                      <a:pt x="144399" y="211074"/>
                      <a:pt x="144399" y="211074"/>
                    </a:cubicBezTo>
                    <a:cubicBezTo>
                      <a:pt x="181356" y="186785"/>
                      <a:pt x="181356" y="186785"/>
                      <a:pt x="181356" y="186785"/>
                    </a:cubicBezTo>
                    <a:cubicBezTo>
                      <a:pt x="227648" y="211074"/>
                      <a:pt x="227648" y="211074"/>
                      <a:pt x="227648" y="211074"/>
                    </a:cubicBezTo>
                    <a:cubicBezTo>
                      <a:pt x="268319" y="272701"/>
                      <a:pt x="268319" y="272701"/>
                      <a:pt x="268319" y="272701"/>
                    </a:cubicBezTo>
                    <a:cubicBezTo>
                      <a:pt x="268319" y="302609"/>
                      <a:pt x="268319" y="302609"/>
                      <a:pt x="268319" y="302609"/>
                    </a:cubicBezTo>
                    <a:cubicBezTo>
                      <a:pt x="316421" y="293180"/>
                      <a:pt x="316421" y="293180"/>
                      <a:pt x="316421" y="29318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3" name="Freeform: Shape 252">
                <a:extLst>
                  <a:ext uri="{FF2B5EF4-FFF2-40B4-BE49-F238E27FC236}">
                    <a16:creationId xmlns:a16="http://schemas.microsoft.com/office/drawing/2014/main" id="{FC4105C9-37F7-4F39-86FD-40D2268E26BF}"/>
                  </a:ext>
                </a:extLst>
              </p:cNvPr>
              <p:cNvSpPr/>
              <p:nvPr/>
            </p:nvSpPr>
            <p:spPr>
              <a:xfrm>
                <a:off x="6378712" y="3177389"/>
                <a:ext cx="172043" cy="262429"/>
              </a:xfrm>
              <a:custGeom>
                <a:avLst/>
                <a:gdLst>
                  <a:gd name="connsiteX0" fmla="*/ 143761 w 172042"/>
                  <a:gd name="connsiteY0" fmla="*/ 148987 h 262430"/>
                  <a:gd name="connsiteX1" fmla="*/ 11078 w 172042"/>
                  <a:gd name="connsiteY1" fmla="*/ 262430 h 262430"/>
                  <a:gd name="connsiteX2" fmla="*/ 219 w 172042"/>
                  <a:gd name="connsiteY2" fmla="*/ 88218 h 262430"/>
                  <a:gd name="connsiteX3" fmla="*/ 5744 w 172042"/>
                  <a:gd name="connsiteY3" fmla="*/ 52975 h 262430"/>
                  <a:gd name="connsiteX4" fmla="*/ 119282 w 172042"/>
                  <a:gd name="connsiteY4" fmla="*/ 6874 h 262430"/>
                  <a:gd name="connsiteX5" fmla="*/ 165097 w 172042"/>
                  <a:gd name="connsiteY5" fmla="*/ 120508 h 262430"/>
                  <a:gd name="connsiteX6" fmla="*/ 143761 w 172042"/>
                  <a:gd name="connsiteY6" fmla="*/ 148987 h 262430"/>
                  <a:gd name="connsiteX7" fmla="*/ 143761 w 172042"/>
                  <a:gd name="connsiteY7" fmla="*/ 148987 h 262430"/>
                  <a:gd name="connsiteX8" fmla="*/ 104232 w 172042"/>
                  <a:gd name="connsiteY8" fmla="*/ 42688 h 262430"/>
                  <a:gd name="connsiteX9" fmla="*/ 41367 w 172042"/>
                  <a:gd name="connsiteY9" fmla="*/ 68215 h 262430"/>
                  <a:gd name="connsiteX10" fmla="*/ 66704 w 172042"/>
                  <a:gd name="connsiteY10" fmla="*/ 131080 h 262430"/>
                  <a:gd name="connsiteX11" fmla="*/ 129569 w 172042"/>
                  <a:gd name="connsiteY11" fmla="*/ 105553 h 262430"/>
                  <a:gd name="connsiteX12" fmla="*/ 104232 w 172042"/>
                  <a:gd name="connsiteY12" fmla="*/ 42688 h 262430"/>
                  <a:gd name="connsiteX13" fmla="*/ 104232 w 172042"/>
                  <a:gd name="connsiteY13" fmla="*/ 42688 h 26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042" h="262430">
                    <a:moveTo>
                      <a:pt x="143761" y="148987"/>
                    </a:moveTo>
                    <a:cubicBezTo>
                      <a:pt x="11078" y="262430"/>
                      <a:pt x="11078" y="262430"/>
                      <a:pt x="11078" y="262430"/>
                    </a:cubicBezTo>
                    <a:cubicBezTo>
                      <a:pt x="219" y="88218"/>
                      <a:pt x="219" y="88218"/>
                      <a:pt x="219" y="88218"/>
                    </a:cubicBezTo>
                    <a:cubicBezTo>
                      <a:pt x="-638" y="76216"/>
                      <a:pt x="981" y="64310"/>
                      <a:pt x="5744" y="52975"/>
                    </a:cubicBezTo>
                    <a:cubicBezTo>
                      <a:pt x="24413" y="8875"/>
                      <a:pt x="75276" y="-11795"/>
                      <a:pt x="119282" y="6874"/>
                    </a:cubicBezTo>
                    <a:cubicBezTo>
                      <a:pt x="163287" y="25543"/>
                      <a:pt x="183861" y="76407"/>
                      <a:pt x="165097" y="120508"/>
                    </a:cubicBezTo>
                    <a:cubicBezTo>
                      <a:pt x="160430" y="131747"/>
                      <a:pt x="153000" y="141272"/>
                      <a:pt x="143761" y="148987"/>
                    </a:cubicBezTo>
                    <a:lnTo>
                      <a:pt x="143761" y="148987"/>
                    </a:lnTo>
                    <a:close/>
                    <a:moveTo>
                      <a:pt x="104232" y="42688"/>
                    </a:moveTo>
                    <a:cubicBezTo>
                      <a:pt x="79848" y="32401"/>
                      <a:pt x="51749" y="43831"/>
                      <a:pt x="41367" y="68215"/>
                    </a:cubicBezTo>
                    <a:cubicBezTo>
                      <a:pt x="30985" y="92599"/>
                      <a:pt x="42415" y="120793"/>
                      <a:pt x="66704" y="131080"/>
                    </a:cubicBezTo>
                    <a:cubicBezTo>
                      <a:pt x="91088" y="141367"/>
                      <a:pt x="119186" y="129937"/>
                      <a:pt x="129569" y="105553"/>
                    </a:cubicBezTo>
                    <a:cubicBezTo>
                      <a:pt x="139951" y="81169"/>
                      <a:pt x="128521" y="53071"/>
                      <a:pt x="104232" y="42688"/>
                    </a:cubicBezTo>
                    <a:lnTo>
                      <a:pt x="104232" y="42688"/>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4" name="Freeform: Shape 253">
                <a:extLst>
                  <a:ext uri="{FF2B5EF4-FFF2-40B4-BE49-F238E27FC236}">
                    <a16:creationId xmlns:a16="http://schemas.microsoft.com/office/drawing/2014/main" id="{D64657A9-78A2-4845-9CD4-BE2994881FBE}"/>
                  </a:ext>
                </a:extLst>
              </p:cNvPr>
              <p:cNvSpPr/>
              <p:nvPr/>
            </p:nvSpPr>
            <p:spPr>
              <a:xfrm>
                <a:off x="5889651" y="3149733"/>
                <a:ext cx="193421" cy="244849"/>
              </a:xfrm>
              <a:custGeom>
                <a:avLst/>
                <a:gdLst>
                  <a:gd name="connsiteX0" fmla="*/ 170657 w 193421"/>
                  <a:gd name="connsiteY0" fmla="*/ 71781 h 244849"/>
                  <a:gd name="connsiteX1" fmla="*/ 193422 w 193421"/>
                  <a:gd name="connsiteY1" fmla="*/ 244850 h 244849"/>
                  <a:gd name="connsiteX2" fmla="*/ 41498 w 193421"/>
                  <a:gd name="connsiteY2" fmla="*/ 159030 h 244849"/>
                  <a:gd name="connsiteX3" fmla="*/ 14923 w 193421"/>
                  <a:gd name="connsiteY3" fmla="*/ 135122 h 244849"/>
                  <a:gd name="connsiteX4" fmla="*/ 38164 w 193421"/>
                  <a:gd name="connsiteY4" fmla="*/ 14821 h 244849"/>
                  <a:gd name="connsiteX5" fmla="*/ 158465 w 193421"/>
                  <a:gd name="connsiteY5" fmla="*/ 38253 h 244849"/>
                  <a:gd name="connsiteX6" fmla="*/ 170657 w 193421"/>
                  <a:gd name="connsiteY6" fmla="*/ 71781 h 244849"/>
                  <a:gd name="connsiteX7" fmla="*/ 170657 w 193421"/>
                  <a:gd name="connsiteY7" fmla="*/ 71781 h 244849"/>
                  <a:gd name="connsiteX8" fmla="*/ 59976 w 193421"/>
                  <a:gd name="connsiteY8" fmla="*/ 47111 h 244849"/>
                  <a:gd name="connsiteX9" fmla="*/ 47118 w 193421"/>
                  <a:gd name="connsiteY9" fmla="*/ 113691 h 244849"/>
                  <a:gd name="connsiteX10" fmla="*/ 113697 w 193421"/>
                  <a:gd name="connsiteY10" fmla="*/ 126645 h 244849"/>
                  <a:gd name="connsiteX11" fmla="*/ 126556 w 193421"/>
                  <a:gd name="connsiteY11" fmla="*/ 60065 h 244849"/>
                  <a:gd name="connsiteX12" fmla="*/ 59976 w 193421"/>
                  <a:gd name="connsiteY12" fmla="*/ 47111 h 244849"/>
                  <a:gd name="connsiteX13" fmla="*/ 59976 w 193421"/>
                  <a:gd name="connsiteY13" fmla="*/ 47111 h 24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421" h="244849">
                    <a:moveTo>
                      <a:pt x="170657" y="71781"/>
                    </a:moveTo>
                    <a:cubicBezTo>
                      <a:pt x="193422" y="244850"/>
                      <a:pt x="193422" y="244850"/>
                      <a:pt x="193422" y="244850"/>
                    </a:cubicBezTo>
                    <a:cubicBezTo>
                      <a:pt x="41498" y="159030"/>
                      <a:pt x="41498" y="159030"/>
                      <a:pt x="41498" y="159030"/>
                    </a:cubicBezTo>
                    <a:cubicBezTo>
                      <a:pt x="31020" y="153219"/>
                      <a:pt x="21876" y="145314"/>
                      <a:pt x="14923" y="135122"/>
                    </a:cubicBezTo>
                    <a:cubicBezTo>
                      <a:pt x="-11937" y="95403"/>
                      <a:pt x="-1555" y="41586"/>
                      <a:pt x="38164" y="14821"/>
                    </a:cubicBezTo>
                    <a:cubicBezTo>
                      <a:pt x="77883" y="-11944"/>
                      <a:pt x="131604" y="-1467"/>
                      <a:pt x="158465" y="38253"/>
                    </a:cubicBezTo>
                    <a:cubicBezTo>
                      <a:pt x="165323" y="48444"/>
                      <a:pt x="169228" y="59874"/>
                      <a:pt x="170657" y="71781"/>
                    </a:cubicBezTo>
                    <a:lnTo>
                      <a:pt x="170657" y="71781"/>
                    </a:lnTo>
                    <a:close/>
                    <a:moveTo>
                      <a:pt x="59976" y="47111"/>
                    </a:moveTo>
                    <a:cubicBezTo>
                      <a:pt x="38069" y="61875"/>
                      <a:pt x="32259" y="91688"/>
                      <a:pt x="47118" y="113691"/>
                    </a:cubicBezTo>
                    <a:cubicBezTo>
                      <a:pt x="61977" y="135693"/>
                      <a:pt x="91790" y="141504"/>
                      <a:pt x="113697" y="126645"/>
                    </a:cubicBezTo>
                    <a:cubicBezTo>
                      <a:pt x="135605" y="111786"/>
                      <a:pt x="141415" y="82068"/>
                      <a:pt x="126556" y="60065"/>
                    </a:cubicBezTo>
                    <a:cubicBezTo>
                      <a:pt x="111697" y="38062"/>
                      <a:pt x="81979" y="32347"/>
                      <a:pt x="59976" y="47111"/>
                    </a:cubicBezTo>
                    <a:lnTo>
                      <a:pt x="59976" y="47111"/>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7" name="Group 206">
              <a:extLst>
                <a:ext uri="{FF2B5EF4-FFF2-40B4-BE49-F238E27FC236}">
                  <a16:creationId xmlns:a16="http://schemas.microsoft.com/office/drawing/2014/main" id="{7A99B0B1-B5E2-4C39-AEE6-EBFEA60CC060}"/>
                </a:ext>
                <a:ext uri="{C183D7F6-B498-43B3-948B-1728B52AA6E4}">
                  <adec:decorative xmlns:adec="http://schemas.microsoft.com/office/drawing/2017/decorative" val="1"/>
                </a:ext>
              </a:extLst>
            </p:cNvPr>
            <p:cNvGrpSpPr/>
            <p:nvPr userDrawn="1"/>
          </p:nvGrpSpPr>
          <p:grpSpPr>
            <a:xfrm>
              <a:off x="7538225" y="4957066"/>
              <a:ext cx="342601" cy="319712"/>
              <a:chOff x="4367801" y="4961565"/>
              <a:chExt cx="341939" cy="319097"/>
            </a:xfrm>
          </p:grpSpPr>
          <p:sp>
            <p:nvSpPr>
              <p:cNvPr id="246" name="Freeform: Shape 245">
                <a:extLst>
                  <a:ext uri="{FF2B5EF4-FFF2-40B4-BE49-F238E27FC236}">
                    <a16:creationId xmlns:a16="http://schemas.microsoft.com/office/drawing/2014/main" id="{B63DF834-D767-4900-8CDA-188B49751416}"/>
                  </a:ext>
                </a:extLst>
              </p:cNvPr>
              <p:cNvSpPr/>
              <p:nvPr/>
            </p:nvSpPr>
            <p:spPr>
              <a:xfrm>
                <a:off x="4490666" y="4961565"/>
                <a:ext cx="219074" cy="228600"/>
              </a:xfrm>
              <a:custGeom>
                <a:avLst/>
                <a:gdLst>
                  <a:gd name="connsiteX0" fmla="*/ 74976 w 219075"/>
                  <a:gd name="connsiteY0" fmla="*/ 205468 h 228600"/>
                  <a:gd name="connsiteX1" fmla="*/ 114028 w 219075"/>
                  <a:gd name="connsiteY1" fmla="*/ 213088 h 228600"/>
                  <a:gd name="connsiteX2" fmla="*/ 166416 w 219075"/>
                  <a:gd name="connsiteY2" fmla="*/ 199753 h 228600"/>
                  <a:gd name="connsiteX3" fmla="*/ 220708 w 219075"/>
                  <a:gd name="connsiteY3" fmla="*/ 230233 h 228600"/>
                  <a:gd name="connsiteX4" fmla="*/ 196896 w 219075"/>
                  <a:gd name="connsiteY4" fmla="*/ 174036 h 228600"/>
                  <a:gd name="connsiteX5" fmla="*/ 220708 w 219075"/>
                  <a:gd name="connsiteY5" fmla="*/ 110218 h 228600"/>
                  <a:gd name="connsiteX6" fmla="*/ 114028 w 219075"/>
                  <a:gd name="connsiteY6" fmla="*/ 7348 h 228600"/>
                  <a:gd name="connsiteX7" fmla="*/ 7348 w 219075"/>
                  <a:gd name="connsiteY7" fmla="*/ 11021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74976" y="205468"/>
                    </a:moveTo>
                    <a:cubicBezTo>
                      <a:pt x="87358" y="210231"/>
                      <a:pt x="100693" y="213088"/>
                      <a:pt x="114028" y="213088"/>
                    </a:cubicBezTo>
                    <a:cubicBezTo>
                      <a:pt x="133078" y="213088"/>
                      <a:pt x="151176" y="208326"/>
                      <a:pt x="166416" y="199753"/>
                    </a:cubicBezTo>
                    <a:cubicBezTo>
                      <a:pt x="174036" y="208326"/>
                      <a:pt x="191181" y="222613"/>
                      <a:pt x="220708" y="230233"/>
                    </a:cubicBezTo>
                    <a:cubicBezTo>
                      <a:pt x="213088" y="218803"/>
                      <a:pt x="199753" y="198801"/>
                      <a:pt x="196896" y="174036"/>
                    </a:cubicBezTo>
                    <a:cubicBezTo>
                      <a:pt x="211183" y="156891"/>
                      <a:pt x="220708" y="134031"/>
                      <a:pt x="220708" y="110218"/>
                    </a:cubicBezTo>
                    <a:cubicBezTo>
                      <a:pt x="220708" y="54021"/>
                      <a:pt x="173083" y="7348"/>
                      <a:pt x="114028" y="7348"/>
                    </a:cubicBezTo>
                    <a:cubicBezTo>
                      <a:pt x="54973" y="7348"/>
                      <a:pt x="7348" y="53068"/>
                      <a:pt x="7348" y="110218"/>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47" name="Freeform: Shape 246">
                <a:extLst>
                  <a:ext uri="{FF2B5EF4-FFF2-40B4-BE49-F238E27FC236}">
                    <a16:creationId xmlns:a16="http://schemas.microsoft.com/office/drawing/2014/main" id="{40A56D8A-454D-4257-8EAB-44050ABBA777}"/>
                  </a:ext>
                </a:extLst>
              </p:cNvPr>
              <p:cNvSpPr/>
              <p:nvPr/>
            </p:nvSpPr>
            <p:spPr>
              <a:xfrm>
                <a:off x="4367801" y="5061587"/>
                <a:ext cx="200025" cy="219075"/>
              </a:xfrm>
              <a:custGeom>
                <a:avLst/>
                <a:gdLst>
                  <a:gd name="connsiteX0" fmla="*/ 102598 w 200025"/>
                  <a:gd name="connsiteY0" fmla="*/ 7348 h 219075"/>
                  <a:gd name="connsiteX1" fmla="*/ 7348 w 200025"/>
                  <a:gd name="connsiteY1" fmla="*/ 98788 h 219075"/>
                  <a:gd name="connsiteX2" fmla="*/ 34018 w 200025"/>
                  <a:gd name="connsiteY2" fmla="*/ 162606 h 219075"/>
                  <a:gd name="connsiteX3" fmla="*/ 11158 w 200025"/>
                  <a:gd name="connsiteY3" fmla="*/ 213088 h 219075"/>
                  <a:gd name="connsiteX4" fmla="*/ 64498 w 200025"/>
                  <a:gd name="connsiteY4" fmla="*/ 182608 h 219075"/>
                  <a:gd name="connsiteX5" fmla="*/ 101646 w 200025"/>
                  <a:gd name="connsiteY5" fmla="*/ 190228 h 219075"/>
                  <a:gd name="connsiteX6" fmla="*/ 196896 w 200025"/>
                  <a:gd name="connsiteY6" fmla="*/ 98788 h 219075"/>
                  <a:gd name="connsiteX7" fmla="*/ 102598 w 200025"/>
                  <a:gd name="connsiteY7" fmla="*/ 734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219075">
                    <a:moveTo>
                      <a:pt x="102598" y="7348"/>
                    </a:moveTo>
                    <a:cubicBezTo>
                      <a:pt x="50211" y="7348"/>
                      <a:pt x="7348" y="48306"/>
                      <a:pt x="7348" y="98788"/>
                    </a:cubicBezTo>
                    <a:cubicBezTo>
                      <a:pt x="7348" y="123553"/>
                      <a:pt x="17826" y="145461"/>
                      <a:pt x="34018" y="162606"/>
                    </a:cubicBezTo>
                    <a:cubicBezTo>
                      <a:pt x="32113" y="185466"/>
                      <a:pt x="18778" y="201658"/>
                      <a:pt x="11158" y="213088"/>
                    </a:cubicBezTo>
                    <a:cubicBezTo>
                      <a:pt x="39733" y="205468"/>
                      <a:pt x="56878" y="191181"/>
                      <a:pt x="64498" y="182608"/>
                    </a:cubicBezTo>
                    <a:cubicBezTo>
                      <a:pt x="75928" y="187371"/>
                      <a:pt x="88311" y="190228"/>
                      <a:pt x="101646" y="190228"/>
                    </a:cubicBezTo>
                    <a:cubicBezTo>
                      <a:pt x="154033" y="190228"/>
                      <a:pt x="196896" y="149271"/>
                      <a:pt x="196896" y="98788"/>
                    </a:cubicBezTo>
                    <a:cubicBezTo>
                      <a:pt x="197848" y="48306"/>
                      <a:pt x="154986" y="7348"/>
                      <a:pt x="102598" y="7348"/>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08" name="Group 207">
              <a:extLst>
                <a:ext uri="{FF2B5EF4-FFF2-40B4-BE49-F238E27FC236}">
                  <a16:creationId xmlns:a16="http://schemas.microsoft.com/office/drawing/2014/main" id="{4D758760-4A64-4894-9593-51D1DD5D0866}"/>
                </a:ext>
                <a:ext uri="{C183D7F6-B498-43B3-948B-1728B52AA6E4}">
                  <adec:decorative xmlns:adec="http://schemas.microsoft.com/office/drawing/2017/decorative" val="1"/>
                </a:ext>
              </a:extLst>
            </p:cNvPr>
            <p:cNvGrpSpPr/>
            <p:nvPr userDrawn="1"/>
          </p:nvGrpSpPr>
          <p:grpSpPr>
            <a:xfrm>
              <a:off x="9713171" y="5583545"/>
              <a:ext cx="372767" cy="251017"/>
              <a:chOff x="8303412" y="3006302"/>
              <a:chExt cx="686165" cy="462057"/>
            </a:xfrm>
          </p:grpSpPr>
          <p:grpSp>
            <p:nvGrpSpPr>
              <p:cNvPr id="227" name="Graphic 460">
                <a:extLst>
                  <a:ext uri="{FF2B5EF4-FFF2-40B4-BE49-F238E27FC236}">
                    <a16:creationId xmlns:a16="http://schemas.microsoft.com/office/drawing/2014/main" id="{17195454-C3C2-48B0-A55D-7CBBA829C272}"/>
                  </a:ext>
                </a:extLst>
              </p:cNvPr>
              <p:cNvGrpSpPr/>
              <p:nvPr/>
            </p:nvGrpSpPr>
            <p:grpSpPr>
              <a:xfrm>
                <a:off x="8303412" y="3006302"/>
                <a:ext cx="686165" cy="462057"/>
                <a:chOff x="5876630" y="3267709"/>
                <a:chExt cx="686166" cy="462057"/>
              </a:xfrm>
            </p:grpSpPr>
            <p:sp>
              <p:nvSpPr>
                <p:cNvPr id="241" name="Freeform: Shape 240">
                  <a:extLst>
                    <a:ext uri="{FF2B5EF4-FFF2-40B4-BE49-F238E27FC236}">
                      <a16:creationId xmlns:a16="http://schemas.microsoft.com/office/drawing/2014/main" id="{54A9E1C3-D73C-4776-A28A-6EC2439E9178}"/>
                    </a:ext>
                  </a:extLst>
                </p:cNvPr>
                <p:cNvSpPr/>
                <p:nvPr/>
              </p:nvSpPr>
              <p:spPr>
                <a:xfrm>
                  <a:off x="5876630" y="3267709"/>
                  <a:ext cx="686166" cy="462057"/>
                </a:xfrm>
                <a:custGeom>
                  <a:avLst/>
                  <a:gdLst>
                    <a:gd name="connsiteX0" fmla="*/ 0 w 462057"/>
                    <a:gd name="connsiteY0" fmla="*/ 0 h 462057"/>
                    <a:gd name="connsiteX1" fmla="*/ 462058 w 462057"/>
                    <a:gd name="connsiteY1" fmla="*/ 0 h 462057"/>
                    <a:gd name="connsiteX2" fmla="*/ 462058 w 462057"/>
                    <a:gd name="connsiteY2" fmla="*/ 462058 h 462057"/>
                    <a:gd name="connsiteX3" fmla="*/ 0 w 462057"/>
                    <a:gd name="connsiteY3" fmla="*/ 462058 h 462057"/>
                  </a:gdLst>
                  <a:ahLst/>
                  <a:cxnLst>
                    <a:cxn ang="0">
                      <a:pos x="connsiteX0" y="connsiteY0"/>
                    </a:cxn>
                    <a:cxn ang="0">
                      <a:pos x="connsiteX1" y="connsiteY1"/>
                    </a:cxn>
                    <a:cxn ang="0">
                      <a:pos x="connsiteX2" y="connsiteY2"/>
                    </a:cxn>
                    <a:cxn ang="0">
                      <a:pos x="connsiteX3" y="connsiteY3"/>
                    </a:cxn>
                  </a:cxnLst>
                  <a:rect l="l" t="t" r="r" b="b"/>
                  <a:pathLst>
                    <a:path w="462057" h="462057">
                      <a:moveTo>
                        <a:pt x="0" y="0"/>
                      </a:moveTo>
                      <a:lnTo>
                        <a:pt x="462058" y="0"/>
                      </a:lnTo>
                      <a:lnTo>
                        <a:pt x="462058" y="462058"/>
                      </a:lnTo>
                      <a:lnTo>
                        <a:pt x="0" y="462058"/>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2" name="Freeform: Shape 241">
                  <a:extLst>
                    <a:ext uri="{FF2B5EF4-FFF2-40B4-BE49-F238E27FC236}">
                      <a16:creationId xmlns:a16="http://schemas.microsoft.com/office/drawing/2014/main" id="{5151605B-B8C7-4D32-BC31-A31C339F9668}"/>
                    </a:ext>
                  </a:extLst>
                </p:cNvPr>
                <p:cNvSpPr/>
                <p:nvPr/>
              </p:nvSpPr>
              <p:spPr>
                <a:xfrm>
                  <a:off x="5876630" y="3352196"/>
                  <a:ext cx="686166" cy="9525"/>
                </a:xfrm>
                <a:custGeom>
                  <a:avLst/>
                  <a:gdLst>
                    <a:gd name="connsiteX0" fmla="*/ 0 w 462057"/>
                    <a:gd name="connsiteY0" fmla="*/ 0 h 9525"/>
                    <a:gd name="connsiteX1" fmla="*/ 462058 w 462057"/>
                    <a:gd name="connsiteY1" fmla="*/ 0 h 9525"/>
                  </a:gdLst>
                  <a:ahLst/>
                  <a:cxnLst>
                    <a:cxn ang="0">
                      <a:pos x="connsiteX0" y="connsiteY0"/>
                    </a:cxn>
                    <a:cxn ang="0">
                      <a:pos x="connsiteX1" y="connsiteY1"/>
                    </a:cxn>
                  </a:cxnLst>
                  <a:rect l="l" t="t" r="r" b="b"/>
                  <a:pathLst>
                    <a:path w="462057" h="9525">
                      <a:moveTo>
                        <a:pt x="0" y="0"/>
                      </a:moveTo>
                      <a:lnTo>
                        <a:pt x="462058"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3" name="Freeform: Shape 242">
                  <a:extLst>
                    <a:ext uri="{FF2B5EF4-FFF2-40B4-BE49-F238E27FC236}">
                      <a16:creationId xmlns:a16="http://schemas.microsoft.com/office/drawing/2014/main" id="{7AA147C4-8B22-44CE-854C-D2AD14049DD8}"/>
                    </a:ext>
                  </a:extLst>
                </p:cNvPr>
                <p:cNvSpPr/>
                <p:nvPr/>
              </p:nvSpPr>
              <p:spPr>
                <a:xfrm>
                  <a:off x="6381314" y="3295046"/>
                  <a:ext cx="24193" cy="24193"/>
                </a:xfrm>
                <a:custGeom>
                  <a:avLst/>
                  <a:gdLst>
                    <a:gd name="connsiteX0" fmla="*/ 24194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4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4" y="12097"/>
                      </a:moveTo>
                      <a:cubicBezTo>
                        <a:pt x="24194" y="18778"/>
                        <a:pt x="18778" y="24194"/>
                        <a:pt x="12097" y="24194"/>
                      </a:cubicBezTo>
                      <a:cubicBezTo>
                        <a:pt x="5416" y="24194"/>
                        <a:pt x="0" y="18778"/>
                        <a:pt x="0" y="12097"/>
                      </a:cubicBezTo>
                      <a:cubicBezTo>
                        <a:pt x="0" y="5416"/>
                        <a:pt x="5416" y="0"/>
                        <a:pt x="12097" y="0"/>
                      </a:cubicBezTo>
                      <a:cubicBezTo>
                        <a:pt x="18778" y="0"/>
                        <a:pt x="24194" y="5416"/>
                        <a:pt x="24194" y="12097"/>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4" name="Freeform: Shape 243">
                  <a:extLst>
                    <a:ext uri="{FF2B5EF4-FFF2-40B4-BE49-F238E27FC236}">
                      <a16:creationId xmlns:a16="http://schemas.microsoft.com/office/drawing/2014/main" id="{FF06E138-1AA8-454C-B6EE-FCBC83A8B8CB}"/>
                    </a:ext>
                  </a:extLst>
                </p:cNvPr>
                <p:cNvSpPr/>
                <p:nvPr/>
              </p:nvSpPr>
              <p:spPr>
                <a:xfrm>
                  <a:off x="6429891" y="3295046"/>
                  <a:ext cx="24193" cy="24193"/>
                </a:xfrm>
                <a:custGeom>
                  <a:avLst/>
                  <a:gdLst>
                    <a:gd name="connsiteX0" fmla="*/ 24193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3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3" y="12097"/>
                      </a:moveTo>
                      <a:cubicBezTo>
                        <a:pt x="24193" y="18778"/>
                        <a:pt x="18778" y="24194"/>
                        <a:pt x="12097" y="24194"/>
                      </a:cubicBezTo>
                      <a:cubicBezTo>
                        <a:pt x="5416" y="24194"/>
                        <a:pt x="0" y="18778"/>
                        <a:pt x="0" y="12097"/>
                      </a:cubicBezTo>
                      <a:cubicBezTo>
                        <a:pt x="0" y="5416"/>
                        <a:pt x="5416" y="0"/>
                        <a:pt x="12097" y="0"/>
                      </a:cubicBezTo>
                      <a:cubicBezTo>
                        <a:pt x="18778" y="0"/>
                        <a:pt x="24193" y="5416"/>
                        <a:pt x="24193" y="12097"/>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5" name="Freeform: Shape 244">
                  <a:extLst>
                    <a:ext uri="{FF2B5EF4-FFF2-40B4-BE49-F238E27FC236}">
                      <a16:creationId xmlns:a16="http://schemas.microsoft.com/office/drawing/2014/main" id="{C6E3F371-F25A-45D0-B660-61FBE9CDC9B8}"/>
                    </a:ext>
                  </a:extLst>
                </p:cNvPr>
                <p:cNvSpPr/>
                <p:nvPr/>
              </p:nvSpPr>
              <p:spPr>
                <a:xfrm>
                  <a:off x="6485041" y="3295046"/>
                  <a:ext cx="24193" cy="24193"/>
                </a:xfrm>
                <a:custGeom>
                  <a:avLst/>
                  <a:gdLst>
                    <a:gd name="connsiteX0" fmla="*/ 24193 w 24193"/>
                    <a:gd name="connsiteY0" fmla="*/ 12097 h 24193"/>
                    <a:gd name="connsiteX1" fmla="*/ 12097 w 24193"/>
                    <a:gd name="connsiteY1" fmla="*/ 24194 h 24193"/>
                    <a:gd name="connsiteX2" fmla="*/ 0 w 24193"/>
                    <a:gd name="connsiteY2" fmla="*/ 12097 h 24193"/>
                    <a:gd name="connsiteX3" fmla="*/ 12097 w 24193"/>
                    <a:gd name="connsiteY3" fmla="*/ 0 h 24193"/>
                    <a:gd name="connsiteX4" fmla="*/ 24193 w 24193"/>
                    <a:gd name="connsiteY4" fmla="*/ 12097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3" h="24193">
                      <a:moveTo>
                        <a:pt x="24193" y="12097"/>
                      </a:moveTo>
                      <a:cubicBezTo>
                        <a:pt x="24193" y="18778"/>
                        <a:pt x="18778" y="24194"/>
                        <a:pt x="12097" y="24194"/>
                      </a:cubicBezTo>
                      <a:cubicBezTo>
                        <a:pt x="5416" y="24194"/>
                        <a:pt x="0" y="18778"/>
                        <a:pt x="0" y="12097"/>
                      </a:cubicBezTo>
                      <a:cubicBezTo>
                        <a:pt x="0" y="5416"/>
                        <a:pt x="5416" y="0"/>
                        <a:pt x="12097" y="0"/>
                      </a:cubicBezTo>
                      <a:cubicBezTo>
                        <a:pt x="18778" y="0"/>
                        <a:pt x="24193" y="5416"/>
                        <a:pt x="24193" y="12097"/>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28" name="Graphic 584">
                <a:extLst>
                  <a:ext uri="{FF2B5EF4-FFF2-40B4-BE49-F238E27FC236}">
                    <a16:creationId xmlns:a16="http://schemas.microsoft.com/office/drawing/2014/main" id="{74BD9D55-D763-4867-AC28-C4F6063C4977}"/>
                  </a:ext>
                </a:extLst>
              </p:cNvPr>
              <p:cNvGrpSpPr/>
              <p:nvPr/>
            </p:nvGrpSpPr>
            <p:grpSpPr>
              <a:xfrm>
                <a:off x="8404338" y="3140788"/>
                <a:ext cx="472756" cy="280074"/>
                <a:chOff x="6089078" y="3382390"/>
                <a:chExt cx="254031" cy="150495"/>
              </a:xfrm>
            </p:grpSpPr>
            <p:sp>
              <p:nvSpPr>
                <p:cNvPr id="229" name="Freeform: Shape 228">
                  <a:extLst>
                    <a:ext uri="{FF2B5EF4-FFF2-40B4-BE49-F238E27FC236}">
                      <a16:creationId xmlns:a16="http://schemas.microsoft.com/office/drawing/2014/main" id="{CCA8A205-1EEE-4FFC-AA32-6D205A3DB81C}"/>
                    </a:ext>
                  </a:extLst>
                </p:cNvPr>
                <p:cNvSpPr/>
                <p:nvPr/>
              </p:nvSpPr>
              <p:spPr>
                <a:xfrm>
                  <a:off x="6089078" y="3522121"/>
                  <a:ext cx="125634" cy="9525"/>
                </a:xfrm>
                <a:custGeom>
                  <a:avLst/>
                  <a:gdLst>
                    <a:gd name="connsiteX0" fmla="*/ 125635 w 125634"/>
                    <a:gd name="connsiteY0" fmla="*/ 0 h 9525"/>
                    <a:gd name="connsiteX1" fmla="*/ 0 w 125634"/>
                    <a:gd name="connsiteY1" fmla="*/ 0 h 9525"/>
                  </a:gdLst>
                  <a:ahLst/>
                  <a:cxnLst>
                    <a:cxn ang="0">
                      <a:pos x="connsiteX0" y="connsiteY0"/>
                    </a:cxn>
                    <a:cxn ang="0">
                      <a:pos x="connsiteX1" y="connsiteY1"/>
                    </a:cxn>
                  </a:cxnLst>
                  <a:rect l="l" t="t" r="r" b="b"/>
                  <a:pathLst>
                    <a:path w="125634" h="9525">
                      <a:moveTo>
                        <a:pt x="125635" y="0"/>
                      </a:move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Freeform: Shape 229">
                  <a:extLst>
                    <a:ext uri="{FF2B5EF4-FFF2-40B4-BE49-F238E27FC236}">
                      <a16:creationId xmlns:a16="http://schemas.microsoft.com/office/drawing/2014/main" id="{339ED359-E724-4352-864B-D352D5E85F61}"/>
                    </a:ext>
                  </a:extLst>
                </p:cNvPr>
                <p:cNvSpPr/>
                <p:nvPr/>
              </p:nvSpPr>
              <p:spPr>
                <a:xfrm>
                  <a:off x="6103937" y="3459637"/>
                  <a:ext cx="9525" cy="62483"/>
                </a:xfrm>
                <a:custGeom>
                  <a:avLst/>
                  <a:gdLst>
                    <a:gd name="connsiteX0" fmla="*/ 0 w 9525"/>
                    <a:gd name="connsiteY0" fmla="*/ 62484 h 62483"/>
                    <a:gd name="connsiteX1" fmla="*/ 0 w 9525"/>
                    <a:gd name="connsiteY1" fmla="*/ 0 h 62483"/>
                  </a:gdLst>
                  <a:ahLst/>
                  <a:cxnLst>
                    <a:cxn ang="0">
                      <a:pos x="connsiteX0" y="connsiteY0"/>
                    </a:cxn>
                    <a:cxn ang="0">
                      <a:pos x="connsiteX1" y="connsiteY1"/>
                    </a:cxn>
                  </a:cxnLst>
                  <a:rect l="l" t="t" r="r" b="b"/>
                  <a:pathLst>
                    <a:path w="9525" h="62483">
                      <a:moveTo>
                        <a:pt x="0" y="62484"/>
                      </a:move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Freeform: Shape 230">
                  <a:extLst>
                    <a:ext uri="{FF2B5EF4-FFF2-40B4-BE49-F238E27FC236}">
                      <a16:creationId xmlns:a16="http://schemas.microsoft.com/office/drawing/2014/main" id="{F9DB2A4D-E810-498F-8902-22B46FBD43E9}"/>
                    </a:ext>
                  </a:extLst>
                </p:cNvPr>
                <p:cNvSpPr/>
                <p:nvPr/>
              </p:nvSpPr>
              <p:spPr>
                <a:xfrm>
                  <a:off x="6133750" y="3480402"/>
                  <a:ext cx="9525" cy="41719"/>
                </a:xfrm>
                <a:custGeom>
                  <a:avLst/>
                  <a:gdLst>
                    <a:gd name="connsiteX0" fmla="*/ 0 w 9525"/>
                    <a:gd name="connsiteY0" fmla="*/ 41720 h 41719"/>
                    <a:gd name="connsiteX1" fmla="*/ 0 w 9525"/>
                    <a:gd name="connsiteY1" fmla="*/ 0 h 41719"/>
                  </a:gdLst>
                  <a:ahLst/>
                  <a:cxnLst>
                    <a:cxn ang="0">
                      <a:pos x="connsiteX0" y="connsiteY0"/>
                    </a:cxn>
                    <a:cxn ang="0">
                      <a:pos x="connsiteX1" y="connsiteY1"/>
                    </a:cxn>
                  </a:cxnLst>
                  <a:rect l="l" t="t" r="r" b="b"/>
                  <a:pathLst>
                    <a:path w="9525" h="41719">
                      <a:moveTo>
                        <a:pt x="0" y="41720"/>
                      </a:move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Freeform: Shape 231">
                  <a:extLst>
                    <a:ext uri="{FF2B5EF4-FFF2-40B4-BE49-F238E27FC236}">
                      <a16:creationId xmlns:a16="http://schemas.microsoft.com/office/drawing/2014/main" id="{981C710D-3B16-4601-8B77-53394E1591AB}"/>
                    </a:ext>
                  </a:extLst>
                </p:cNvPr>
                <p:cNvSpPr/>
                <p:nvPr/>
              </p:nvSpPr>
              <p:spPr>
                <a:xfrm>
                  <a:off x="6163468" y="3475163"/>
                  <a:ext cx="9525" cy="46958"/>
                </a:xfrm>
                <a:custGeom>
                  <a:avLst/>
                  <a:gdLst>
                    <a:gd name="connsiteX0" fmla="*/ 0 w 9525"/>
                    <a:gd name="connsiteY0" fmla="*/ 46958 h 46958"/>
                    <a:gd name="connsiteX1" fmla="*/ 0 w 9525"/>
                    <a:gd name="connsiteY1" fmla="*/ 0 h 46958"/>
                  </a:gdLst>
                  <a:ahLst/>
                  <a:cxnLst>
                    <a:cxn ang="0">
                      <a:pos x="connsiteX0" y="connsiteY0"/>
                    </a:cxn>
                    <a:cxn ang="0">
                      <a:pos x="connsiteX1" y="connsiteY1"/>
                    </a:cxn>
                  </a:cxnLst>
                  <a:rect l="l" t="t" r="r" b="b"/>
                  <a:pathLst>
                    <a:path w="9525" h="46958">
                      <a:moveTo>
                        <a:pt x="0" y="46958"/>
                      </a:move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Freeform: Shape 232">
                  <a:extLst>
                    <a:ext uri="{FF2B5EF4-FFF2-40B4-BE49-F238E27FC236}">
                      <a16:creationId xmlns:a16="http://schemas.microsoft.com/office/drawing/2014/main" id="{E735494F-EA00-4703-9328-6BB0DB446593}"/>
                    </a:ext>
                  </a:extLst>
                </p:cNvPr>
                <p:cNvSpPr/>
                <p:nvPr/>
              </p:nvSpPr>
              <p:spPr>
                <a:xfrm>
                  <a:off x="6193281" y="3500119"/>
                  <a:ext cx="9525" cy="22002"/>
                </a:xfrm>
                <a:custGeom>
                  <a:avLst/>
                  <a:gdLst>
                    <a:gd name="connsiteX0" fmla="*/ 0 w 9525"/>
                    <a:gd name="connsiteY0" fmla="*/ 22003 h 22002"/>
                    <a:gd name="connsiteX1" fmla="*/ 0 w 9525"/>
                    <a:gd name="connsiteY1" fmla="*/ 0 h 22002"/>
                  </a:gdLst>
                  <a:ahLst/>
                  <a:cxnLst>
                    <a:cxn ang="0">
                      <a:pos x="connsiteX0" y="connsiteY0"/>
                    </a:cxn>
                    <a:cxn ang="0">
                      <a:pos x="connsiteX1" y="connsiteY1"/>
                    </a:cxn>
                  </a:cxnLst>
                  <a:rect l="l" t="t" r="r" b="b"/>
                  <a:pathLst>
                    <a:path w="9525" h="22002">
                      <a:moveTo>
                        <a:pt x="0" y="22003"/>
                      </a:move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Shape 233">
                  <a:extLst>
                    <a:ext uri="{FF2B5EF4-FFF2-40B4-BE49-F238E27FC236}">
                      <a16:creationId xmlns:a16="http://schemas.microsoft.com/office/drawing/2014/main" id="{A175D493-E344-4C05-94B2-04166B95E62F}"/>
                    </a:ext>
                  </a:extLst>
                </p:cNvPr>
                <p:cNvSpPr/>
                <p:nvPr/>
              </p:nvSpPr>
              <p:spPr>
                <a:xfrm>
                  <a:off x="6100412" y="3390581"/>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5" name="Freeform: Shape 234">
                  <a:extLst>
                    <a:ext uri="{FF2B5EF4-FFF2-40B4-BE49-F238E27FC236}">
                      <a16:creationId xmlns:a16="http://schemas.microsoft.com/office/drawing/2014/main" id="{C380F845-77C1-4497-82D3-E3064418FAF2}"/>
                    </a:ext>
                  </a:extLst>
                </p:cNvPr>
                <p:cNvSpPr/>
                <p:nvPr/>
              </p:nvSpPr>
              <p:spPr>
                <a:xfrm>
                  <a:off x="6100412" y="3415060"/>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7FDDE1DA-F335-4282-9562-2BF532B9E677}"/>
                    </a:ext>
                  </a:extLst>
                </p:cNvPr>
                <p:cNvSpPr/>
                <p:nvPr/>
              </p:nvSpPr>
              <p:spPr>
                <a:xfrm>
                  <a:off x="6260528" y="349888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D20C6B02-C95F-49AC-922D-00E779F16838}"/>
                    </a:ext>
                  </a:extLst>
                </p:cNvPr>
                <p:cNvSpPr/>
                <p:nvPr/>
              </p:nvSpPr>
              <p:spPr>
                <a:xfrm>
                  <a:off x="6260528" y="352336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8" name="Freeform: Shape 237">
                  <a:extLst>
                    <a:ext uri="{FF2B5EF4-FFF2-40B4-BE49-F238E27FC236}">
                      <a16:creationId xmlns:a16="http://schemas.microsoft.com/office/drawing/2014/main" id="{32097AFC-D79F-4C16-86B2-4EA93191A02C}"/>
                    </a:ext>
                  </a:extLst>
                </p:cNvPr>
                <p:cNvSpPr/>
                <p:nvPr/>
              </p:nvSpPr>
              <p:spPr>
                <a:xfrm>
                  <a:off x="6264814" y="3382390"/>
                  <a:ext cx="70294" cy="70294"/>
                </a:xfrm>
                <a:custGeom>
                  <a:avLst/>
                  <a:gdLst>
                    <a:gd name="connsiteX0" fmla="*/ 70295 w 70294"/>
                    <a:gd name="connsiteY0" fmla="*/ 35147 h 70294"/>
                    <a:gd name="connsiteX1" fmla="*/ 35147 w 70294"/>
                    <a:gd name="connsiteY1" fmla="*/ 70295 h 70294"/>
                    <a:gd name="connsiteX2" fmla="*/ 0 w 70294"/>
                    <a:gd name="connsiteY2" fmla="*/ 35147 h 70294"/>
                    <a:gd name="connsiteX3" fmla="*/ 35147 w 70294"/>
                    <a:gd name="connsiteY3" fmla="*/ 0 h 70294"/>
                    <a:gd name="connsiteX4" fmla="*/ 70295 w 70294"/>
                    <a:gd name="connsiteY4" fmla="*/ 35147 h 7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94" h="70294">
                      <a:moveTo>
                        <a:pt x="70295" y="35147"/>
                      </a:moveTo>
                      <a:cubicBezTo>
                        <a:pt x="70295" y="54559"/>
                        <a:pt x="54559" y="70295"/>
                        <a:pt x="35147" y="70295"/>
                      </a:cubicBezTo>
                      <a:cubicBezTo>
                        <a:pt x="15736" y="70295"/>
                        <a:pt x="0" y="54559"/>
                        <a:pt x="0" y="35147"/>
                      </a:cubicBezTo>
                      <a:cubicBezTo>
                        <a:pt x="0" y="15736"/>
                        <a:pt x="15736" y="0"/>
                        <a:pt x="35147" y="0"/>
                      </a:cubicBezTo>
                      <a:cubicBezTo>
                        <a:pt x="54559" y="0"/>
                        <a:pt x="70295" y="15736"/>
                        <a:pt x="70295" y="35147"/>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9" name="Freeform: Shape 238">
                  <a:extLst>
                    <a:ext uri="{FF2B5EF4-FFF2-40B4-BE49-F238E27FC236}">
                      <a16:creationId xmlns:a16="http://schemas.microsoft.com/office/drawing/2014/main" id="{D3C53C74-6ED3-48AF-A271-6064C1D99F1C}"/>
                    </a:ext>
                  </a:extLst>
                </p:cNvPr>
                <p:cNvSpPr/>
                <p:nvPr/>
              </p:nvSpPr>
              <p:spPr>
                <a:xfrm>
                  <a:off x="6303009" y="3390581"/>
                  <a:ext cx="17049" cy="25717"/>
                </a:xfrm>
                <a:custGeom>
                  <a:avLst/>
                  <a:gdLst>
                    <a:gd name="connsiteX0" fmla="*/ 17050 w 17049"/>
                    <a:gd name="connsiteY0" fmla="*/ 0 h 25717"/>
                    <a:gd name="connsiteX1" fmla="*/ 0 w 17049"/>
                    <a:gd name="connsiteY1" fmla="*/ 25718 h 25717"/>
                  </a:gdLst>
                  <a:ahLst/>
                  <a:cxnLst>
                    <a:cxn ang="0">
                      <a:pos x="connsiteX0" y="connsiteY0"/>
                    </a:cxn>
                    <a:cxn ang="0">
                      <a:pos x="connsiteX1" y="connsiteY1"/>
                    </a:cxn>
                  </a:cxnLst>
                  <a:rect l="l" t="t" r="r" b="b"/>
                  <a:pathLst>
                    <a:path w="17049" h="25717">
                      <a:moveTo>
                        <a:pt x="17050" y="0"/>
                      </a:moveTo>
                      <a:lnTo>
                        <a:pt x="0" y="25718"/>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0" name="Freeform: Shape 239">
                  <a:extLst>
                    <a:ext uri="{FF2B5EF4-FFF2-40B4-BE49-F238E27FC236}">
                      <a16:creationId xmlns:a16="http://schemas.microsoft.com/office/drawing/2014/main" id="{D9C16219-086A-438F-B913-720209ABB2B4}"/>
                    </a:ext>
                  </a:extLst>
                </p:cNvPr>
                <p:cNvSpPr/>
                <p:nvPr/>
              </p:nvSpPr>
              <p:spPr>
                <a:xfrm>
                  <a:off x="6291674" y="3384866"/>
                  <a:ext cx="33623" cy="53911"/>
                </a:xfrm>
                <a:custGeom>
                  <a:avLst/>
                  <a:gdLst>
                    <a:gd name="connsiteX0" fmla="*/ 0 w 33623"/>
                    <a:gd name="connsiteY0" fmla="*/ 0 h 53911"/>
                    <a:gd name="connsiteX1" fmla="*/ 8287 w 33623"/>
                    <a:gd name="connsiteY1" fmla="*/ 32671 h 53911"/>
                    <a:gd name="connsiteX2" fmla="*/ 33623 w 33623"/>
                    <a:gd name="connsiteY2" fmla="*/ 53911 h 53911"/>
                  </a:gdLst>
                  <a:ahLst/>
                  <a:cxnLst>
                    <a:cxn ang="0">
                      <a:pos x="connsiteX0" y="connsiteY0"/>
                    </a:cxn>
                    <a:cxn ang="0">
                      <a:pos x="connsiteX1" y="connsiteY1"/>
                    </a:cxn>
                    <a:cxn ang="0">
                      <a:pos x="connsiteX2" y="connsiteY2"/>
                    </a:cxn>
                  </a:cxnLst>
                  <a:rect l="l" t="t" r="r" b="b"/>
                  <a:pathLst>
                    <a:path w="33623" h="53911">
                      <a:moveTo>
                        <a:pt x="0" y="0"/>
                      </a:moveTo>
                      <a:lnTo>
                        <a:pt x="8287" y="32671"/>
                      </a:lnTo>
                      <a:lnTo>
                        <a:pt x="33623" y="53911"/>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209" name="Graphic 103">
              <a:extLst>
                <a:ext uri="{FF2B5EF4-FFF2-40B4-BE49-F238E27FC236}">
                  <a16:creationId xmlns:a16="http://schemas.microsoft.com/office/drawing/2014/main" id="{271619DF-834A-44A8-BF9E-091F8D6D1DDB}"/>
                </a:ext>
                <a:ext uri="{C183D7F6-B498-43B3-948B-1728B52AA6E4}">
                  <adec:decorative xmlns:adec="http://schemas.microsoft.com/office/drawing/2017/decorative" val="1"/>
                </a:ext>
              </a:extLst>
            </p:cNvPr>
            <p:cNvGrpSpPr/>
            <p:nvPr userDrawn="1"/>
          </p:nvGrpSpPr>
          <p:grpSpPr>
            <a:xfrm>
              <a:off x="11007072" y="1876278"/>
              <a:ext cx="331204" cy="284526"/>
              <a:chOff x="5470631" y="5738145"/>
              <a:chExt cx="456734" cy="392365"/>
            </a:xfrm>
          </p:grpSpPr>
          <p:sp>
            <p:nvSpPr>
              <p:cNvPr id="216" name="Freeform: Shape 215">
                <a:extLst>
                  <a:ext uri="{FF2B5EF4-FFF2-40B4-BE49-F238E27FC236}">
                    <a16:creationId xmlns:a16="http://schemas.microsoft.com/office/drawing/2014/main" id="{8658F955-F5F6-4973-97FE-437207DB0E3A}"/>
                  </a:ext>
                </a:extLst>
              </p:cNvPr>
              <p:cNvSpPr/>
              <p:nvPr/>
            </p:nvSpPr>
            <p:spPr>
              <a:xfrm>
                <a:off x="5628424" y="5738145"/>
                <a:ext cx="298941" cy="298940"/>
              </a:xfrm>
              <a:custGeom>
                <a:avLst/>
                <a:gdLst>
                  <a:gd name="connsiteX0" fmla="*/ 298941 w 298941"/>
                  <a:gd name="connsiteY0" fmla="*/ 149471 h 298941"/>
                  <a:gd name="connsiteX1" fmla="*/ 149471 w 298941"/>
                  <a:gd name="connsiteY1" fmla="*/ 298941 h 298941"/>
                  <a:gd name="connsiteX2" fmla="*/ 0 w 298941"/>
                  <a:gd name="connsiteY2" fmla="*/ 149471 h 298941"/>
                  <a:gd name="connsiteX3" fmla="*/ 149471 w 298941"/>
                  <a:gd name="connsiteY3" fmla="*/ 0 h 298941"/>
                  <a:gd name="connsiteX4" fmla="*/ 298941 w 298941"/>
                  <a:gd name="connsiteY4" fmla="*/ 149471 h 2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941" h="298941">
                    <a:moveTo>
                      <a:pt x="298941" y="149471"/>
                    </a:moveTo>
                    <a:cubicBezTo>
                      <a:pt x="298941" y="232021"/>
                      <a:pt x="232021" y="298941"/>
                      <a:pt x="149471" y="298941"/>
                    </a:cubicBezTo>
                    <a:cubicBezTo>
                      <a:pt x="66920" y="298941"/>
                      <a:pt x="0" y="232021"/>
                      <a:pt x="0" y="149471"/>
                    </a:cubicBezTo>
                    <a:cubicBezTo>
                      <a:pt x="0" y="66920"/>
                      <a:pt x="66920" y="0"/>
                      <a:pt x="149471" y="0"/>
                    </a:cubicBezTo>
                    <a:cubicBezTo>
                      <a:pt x="232021" y="0"/>
                      <a:pt x="298941" y="66920"/>
                      <a:pt x="298941" y="149471"/>
                    </a:cubicBezTo>
                    <a:close/>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7" name="Freeform: Shape 216">
                <a:extLst>
                  <a:ext uri="{FF2B5EF4-FFF2-40B4-BE49-F238E27FC236}">
                    <a16:creationId xmlns:a16="http://schemas.microsoft.com/office/drawing/2014/main" id="{BD3D6BCD-15D0-47B1-BCB2-8A0F6C4E6238}"/>
                  </a:ext>
                </a:extLst>
              </p:cNvPr>
              <p:cNvSpPr/>
              <p:nvPr/>
            </p:nvSpPr>
            <p:spPr>
              <a:xfrm>
                <a:off x="5771897" y="5800333"/>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8" name="Freeform: Shape 217">
                <a:extLst>
                  <a:ext uri="{FF2B5EF4-FFF2-40B4-BE49-F238E27FC236}">
                    <a16:creationId xmlns:a16="http://schemas.microsoft.com/office/drawing/2014/main" id="{13126BD2-7766-4EB4-AEF3-E5E94F17338F}"/>
                  </a:ext>
                </a:extLst>
              </p:cNvPr>
              <p:cNvSpPr/>
              <p:nvPr/>
            </p:nvSpPr>
            <p:spPr>
              <a:xfrm>
                <a:off x="5680085" y="5886392"/>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9" name="Freeform: Shape 218">
                <a:extLst>
                  <a:ext uri="{FF2B5EF4-FFF2-40B4-BE49-F238E27FC236}">
                    <a16:creationId xmlns:a16="http://schemas.microsoft.com/office/drawing/2014/main" id="{F31FDA3B-D818-492E-AB98-BAA8687FB95C}"/>
                  </a:ext>
                </a:extLst>
              </p:cNvPr>
              <p:cNvSpPr/>
              <p:nvPr/>
            </p:nvSpPr>
            <p:spPr>
              <a:xfrm>
                <a:off x="5550200" y="5818580"/>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0" name="Freeform: Shape 219">
                <a:extLst>
                  <a:ext uri="{FF2B5EF4-FFF2-40B4-BE49-F238E27FC236}">
                    <a16:creationId xmlns:a16="http://schemas.microsoft.com/office/drawing/2014/main" id="{1820D178-AF99-4A83-844D-61A0A60CB67F}"/>
                  </a:ext>
                </a:extLst>
              </p:cNvPr>
              <p:cNvSpPr/>
              <p:nvPr/>
            </p:nvSpPr>
            <p:spPr>
              <a:xfrm>
                <a:off x="5470631" y="5923368"/>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Freeform: Shape 220">
                <a:extLst>
                  <a:ext uri="{FF2B5EF4-FFF2-40B4-BE49-F238E27FC236}">
                    <a16:creationId xmlns:a16="http://schemas.microsoft.com/office/drawing/2014/main" id="{6B92DE2C-78A5-41A6-A814-2EE817BD9880}"/>
                  </a:ext>
                </a:extLst>
              </p:cNvPr>
              <p:cNvSpPr/>
              <p:nvPr/>
            </p:nvSpPr>
            <p:spPr>
              <a:xfrm>
                <a:off x="5867255" y="5923368"/>
                <a:ext cx="32807" cy="32807"/>
              </a:xfrm>
              <a:custGeom>
                <a:avLst/>
                <a:gdLst>
                  <a:gd name="connsiteX0" fmla="*/ 32808 w 32807"/>
                  <a:gd name="connsiteY0" fmla="*/ 16404 h 32807"/>
                  <a:gd name="connsiteX1" fmla="*/ 16404 w 32807"/>
                  <a:gd name="connsiteY1" fmla="*/ 32808 h 32807"/>
                  <a:gd name="connsiteX2" fmla="*/ 0 w 32807"/>
                  <a:gd name="connsiteY2" fmla="*/ 16404 h 32807"/>
                  <a:gd name="connsiteX3" fmla="*/ 16404 w 32807"/>
                  <a:gd name="connsiteY3" fmla="*/ 0 h 32807"/>
                  <a:gd name="connsiteX4" fmla="*/ 32808 w 32807"/>
                  <a:gd name="connsiteY4" fmla="*/ 16404 h 3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07" h="32807">
                    <a:moveTo>
                      <a:pt x="32808" y="16404"/>
                    </a:moveTo>
                    <a:cubicBezTo>
                      <a:pt x="32808" y="25463"/>
                      <a:pt x="25463" y="32808"/>
                      <a:pt x="16404" y="32808"/>
                    </a:cubicBezTo>
                    <a:cubicBezTo>
                      <a:pt x="7344" y="32808"/>
                      <a:pt x="0" y="25463"/>
                      <a:pt x="0" y="16404"/>
                    </a:cubicBezTo>
                    <a:cubicBezTo>
                      <a:pt x="0" y="7344"/>
                      <a:pt x="7344" y="0"/>
                      <a:pt x="16404" y="0"/>
                    </a:cubicBezTo>
                    <a:cubicBezTo>
                      <a:pt x="25463" y="0"/>
                      <a:pt x="32808" y="7344"/>
                      <a:pt x="32808" y="16404"/>
                    </a:cubicBezTo>
                    <a:close/>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Freeform: Shape 221">
                <a:extLst>
                  <a:ext uri="{FF2B5EF4-FFF2-40B4-BE49-F238E27FC236}">
                    <a16:creationId xmlns:a16="http://schemas.microsoft.com/office/drawing/2014/main" id="{B316E3A1-2B19-4380-9BF8-C9CA6930A7A7}"/>
                  </a:ext>
                </a:extLst>
              </p:cNvPr>
              <p:cNvSpPr/>
              <p:nvPr/>
            </p:nvSpPr>
            <p:spPr>
              <a:xfrm>
                <a:off x="5565254" y="6001115"/>
                <a:ext cx="115437" cy="129395"/>
              </a:xfrm>
              <a:custGeom>
                <a:avLst/>
                <a:gdLst>
                  <a:gd name="connsiteX0" fmla="*/ 115439 w 115438"/>
                  <a:gd name="connsiteY0" fmla="*/ 0 h 129394"/>
                  <a:gd name="connsiteX1" fmla="*/ 0 w 115438"/>
                  <a:gd name="connsiteY1" fmla="*/ 129394 h 129394"/>
                </a:gdLst>
                <a:ahLst/>
                <a:cxnLst>
                  <a:cxn ang="0">
                    <a:pos x="connsiteX0" y="connsiteY0"/>
                  </a:cxn>
                  <a:cxn ang="0">
                    <a:pos x="connsiteX1" y="connsiteY1"/>
                  </a:cxn>
                </a:cxnLst>
                <a:rect l="l" t="t" r="r" b="b"/>
                <a:pathLst>
                  <a:path w="115438" h="129394">
                    <a:moveTo>
                      <a:pt x="115439" y="0"/>
                    </a:moveTo>
                    <a:lnTo>
                      <a:pt x="0" y="129394"/>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3" name="Freeform: Shape 222">
                <a:extLst>
                  <a:ext uri="{FF2B5EF4-FFF2-40B4-BE49-F238E27FC236}">
                    <a16:creationId xmlns:a16="http://schemas.microsoft.com/office/drawing/2014/main" id="{1C279B86-E926-4CAB-A6E8-1B9A76C9165F}"/>
                  </a:ext>
                </a:extLst>
              </p:cNvPr>
              <p:cNvSpPr/>
              <p:nvPr/>
            </p:nvSpPr>
            <p:spPr>
              <a:xfrm>
                <a:off x="5498418" y="5851403"/>
                <a:ext cx="59616" cy="76632"/>
              </a:xfrm>
              <a:custGeom>
                <a:avLst/>
                <a:gdLst>
                  <a:gd name="connsiteX0" fmla="*/ 0 w 59616"/>
                  <a:gd name="connsiteY0" fmla="*/ 76633 h 76632"/>
                  <a:gd name="connsiteX1" fmla="*/ 59617 w 59616"/>
                  <a:gd name="connsiteY1" fmla="*/ 0 h 76632"/>
                </a:gdLst>
                <a:ahLst/>
                <a:cxnLst>
                  <a:cxn ang="0">
                    <a:pos x="connsiteX0" y="connsiteY0"/>
                  </a:cxn>
                  <a:cxn ang="0">
                    <a:pos x="connsiteX1" y="connsiteY1"/>
                  </a:cxn>
                </a:cxnLst>
                <a:rect l="l" t="t" r="r" b="b"/>
                <a:pathLst>
                  <a:path w="59616" h="76632">
                    <a:moveTo>
                      <a:pt x="0" y="76633"/>
                    </a:moveTo>
                    <a:lnTo>
                      <a:pt x="59617" y="0"/>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Freeform: Shape 223">
                <a:extLst>
                  <a:ext uri="{FF2B5EF4-FFF2-40B4-BE49-F238E27FC236}">
                    <a16:creationId xmlns:a16="http://schemas.microsoft.com/office/drawing/2014/main" id="{6353B36B-675F-42A1-94B4-4BC3BADCFFB5}"/>
                  </a:ext>
                </a:extLst>
              </p:cNvPr>
              <p:cNvSpPr/>
              <p:nvPr/>
            </p:nvSpPr>
            <p:spPr>
              <a:xfrm>
                <a:off x="5583016" y="5845282"/>
                <a:ext cx="97076" cy="53863"/>
              </a:xfrm>
              <a:custGeom>
                <a:avLst/>
                <a:gdLst>
                  <a:gd name="connsiteX0" fmla="*/ 0 w 97076"/>
                  <a:gd name="connsiteY0" fmla="*/ 0 h 53863"/>
                  <a:gd name="connsiteX1" fmla="*/ 97076 w 97076"/>
                  <a:gd name="connsiteY1" fmla="*/ 53863 h 53863"/>
                </a:gdLst>
                <a:ahLst/>
                <a:cxnLst>
                  <a:cxn ang="0">
                    <a:pos x="connsiteX0" y="connsiteY0"/>
                  </a:cxn>
                  <a:cxn ang="0">
                    <a:pos x="connsiteX1" y="connsiteY1"/>
                  </a:cxn>
                </a:cxnLst>
                <a:rect l="l" t="t" r="r" b="b"/>
                <a:pathLst>
                  <a:path w="97076" h="53863">
                    <a:moveTo>
                      <a:pt x="0" y="0"/>
                    </a:moveTo>
                    <a:lnTo>
                      <a:pt x="97076" y="53863"/>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5" name="Freeform: Shape 224">
                <a:extLst>
                  <a:ext uri="{FF2B5EF4-FFF2-40B4-BE49-F238E27FC236}">
                    <a16:creationId xmlns:a16="http://schemas.microsoft.com/office/drawing/2014/main" id="{35C1D916-DC15-43E6-9884-6BD8B067E646}"/>
                  </a:ext>
                </a:extLst>
              </p:cNvPr>
              <p:cNvSpPr/>
              <p:nvPr/>
            </p:nvSpPr>
            <p:spPr>
              <a:xfrm>
                <a:off x="5709096" y="5825221"/>
                <a:ext cx="62799" cy="67207"/>
              </a:xfrm>
              <a:custGeom>
                <a:avLst/>
                <a:gdLst>
                  <a:gd name="connsiteX0" fmla="*/ 62800 w 62799"/>
                  <a:gd name="connsiteY0" fmla="*/ 0 h 67206"/>
                  <a:gd name="connsiteX1" fmla="*/ 0 w 62799"/>
                  <a:gd name="connsiteY1" fmla="*/ 67207 h 67206"/>
                </a:gdLst>
                <a:ahLst/>
                <a:cxnLst>
                  <a:cxn ang="0">
                    <a:pos x="connsiteX0" y="connsiteY0"/>
                  </a:cxn>
                  <a:cxn ang="0">
                    <a:pos x="connsiteX1" y="connsiteY1"/>
                  </a:cxn>
                </a:cxnLst>
                <a:rect l="l" t="t" r="r" b="b"/>
                <a:pathLst>
                  <a:path w="62799" h="67206">
                    <a:moveTo>
                      <a:pt x="62800" y="0"/>
                    </a:moveTo>
                    <a:lnTo>
                      <a:pt x="0" y="67207"/>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6" name="Freeform: Shape 225">
                <a:extLst>
                  <a:ext uri="{FF2B5EF4-FFF2-40B4-BE49-F238E27FC236}">
                    <a16:creationId xmlns:a16="http://schemas.microsoft.com/office/drawing/2014/main" id="{F09D8E79-1E45-4933-9305-F7BB8491F337}"/>
                  </a:ext>
                </a:extLst>
              </p:cNvPr>
              <p:cNvSpPr/>
              <p:nvPr/>
            </p:nvSpPr>
            <p:spPr>
              <a:xfrm>
                <a:off x="5798965" y="5829122"/>
                <a:ext cx="75163" cy="94383"/>
              </a:xfrm>
              <a:custGeom>
                <a:avLst/>
                <a:gdLst>
                  <a:gd name="connsiteX0" fmla="*/ 75164 w 75163"/>
                  <a:gd name="connsiteY0" fmla="*/ 94383 h 94383"/>
                  <a:gd name="connsiteX1" fmla="*/ 0 w 75163"/>
                  <a:gd name="connsiteY1" fmla="*/ 0 h 94383"/>
                </a:gdLst>
                <a:ahLst/>
                <a:cxnLst>
                  <a:cxn ang="0">
                    <a:pos x="connsiteX0" y="connsiteY0"/>
                  </a:cxn>
                  <a:cxn ang="0">
                    <a:pos x="connsiteX1" y="connsiteY1"/>
                  </a:cxn>
                </a:cxnLst>
                <a:rect l="l" t="t" r="r" b="b"/>
                <a:pathLst>
                  <a:path w="75163" h="94383">
                    <a:moveTo>
                      <a:pt x="75164" y="94383"/>
                    </a:moveTo>
                    <a:lnTo>
                      <a:pt x="0" y="0"/>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10" name="Group 209">
              <a:extLst>
                <a:ext uri="{FF2B5EF4-FFF2-40B4-BE49-F238E27FC236}">
                  <a16:creationId xmlns:a16="http://schemas.microsoft.com/office/drawing/2014/main" id="{865933FE-64C1-4FD5-8618-51804D034F2F}"/>
                </a:ext>
                <a:ext uri="{C183D7F6-B498-43B3-948B-1728B52AA6E4}">
                  <adec:decorative xmlns:adec="http://schemas.microsoft.com/office/drawing/2017/decorative" val="1"/>
                </a:ext>
              </a:extLst>
            </p:cNvPr>
            <p:cNvGrpSpPr/>
            <p:nvPr userDrawn="1"/>
          </p:nvGrpSpPr>
          <p:grpSpPr>
            <a:xfrm>
              <a:off x="7094604" y="3661746"/>
              <a:ext cx="276872" cy="280067"/>
              <a:chOff x="2551095" y="4928951"/>
              <a:chExt cx="493504" cy="499200"/>
            </a:xfrm>
          </p:grpSpPr>
          <p:sp>
            <p:nvSpPr>
              <p:cNvPr id="214" name="Freeform: Shape 213">
                <a:extLst>
                  <a:ext uri="{FF2B5EF4-FFF2-40B4-BE49-F238E27FC236}">
                    <a16:creationId xmlns:a16="http://schemas.microsoft.com/office/drawing/2014/main" id="{D8E8E502-4F03-42D0-A375-9F45FC670902}"/>
                  </a:ext>
                </a:extLst>
              </p:cNvPr>
              <p:cNvSpPr/>
              <p:nvPr/>
            </p:nvSpPr>
            <p:spPr>
              <a:xfrm>
                <a:off x="2551095" y="4985565"/>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5" name="Freeform: Shape 214">
                <a:extLst>
                  <a:ext uri="{FF2B5EF4-FFF2-40B4-BE49-F238E27FC236}">
                    <a16:creationId xmlns:a16="http://schemas.microsoft.com/office/drawing/2014/main" id="{4CFAB196-4704-4EBD-805B-7833423AD6DD}"/>
                  </a:ext>
                </a:extLst>
              </p:cNvPr>
              <p:cNvSpPr/>
              <p:nvPr/>
            </p:nvSpPr>
            <p:spPr>
              <a:xfrm>
                <a:off x="2731430" y="4928951"/>
                <a:ext cx="313169" cy="316991"/>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211" name="Freeform: Shape 210">
              <a:extLst>
                <a:ext uri="{FF2B5EF4-FFF2-40B4-BE49-F238E27FC236}">
                  <a16:creationId xmlns:a16="http://schemas.microsoft.com/office/drawing/2014/main" id="{5368639B-1B7F-417C-A69C-B6AB3FCFDEAF}"/>
                </a:ext>
                <a:ext uri="{C183D7F6-B498-43B3-948B-1728B52AA6E4}">
                  <adec:decorative xmlns:adec="http://schemas.microsoft.com/office/drawing/2017/decorative" val="1"/>
                </a:ext>
              </a:extLst>
            </p:cNvPr>
            <p:cNvSpPr/>
            <p:nvPr userDrawn="1"/>
          </p:nvSpPr>
          <p:spPr>
            <a:xfrm>
              <a:off x="9891091" y="3796609"/>
              <a:ext cx="322154" cy="327510"/>
            </a:xfrm>
            <a:custGeom>
              <a:avLst/>
              <a:gdLst>
                <a:gd name="connsiteX0" fmla="*/ 443865 w 458152"/>
                <a:gd name="connsiteY0" fmla="*/ 194310 h 465772"/>
                <a:gd name="connsiteX1" fmla="*/ 458153 w 458152"/>
                <a:gd name="connsiteY1" fmla="*/ 210502 h 465772"/>
                <a:gd name="connsiteX2" fmla="*/ 458153 w 458152"/>
                <a:gd name="connsiteY2" fmla="*/ 232410 h 465772"/>
                <a:gd name="connsiteX3" fmla="*/ 458153 w 458152"/>
                <a:gd name="connsiteY3" fmla="*/ 254318 h 465772"/>
                <a:gd name="connsiteX4" fmla="*/ 443865 w 458152"/>
                <a:gd name="connsiteY4" fmla="*/ 270510 h 465772"/>
                <a:gd name="connsiteX5" fmla="*/ 401003 w 458152"/>
                <a:gd name="connsiteY5" fmla="*/ 278130 h 465772"/>
                <a:gd name="connsiteX6" fmla="*/ 381953 w 458152"/>
                <a:gd name="connsiteY6" fmla="*/ 324803 h 465772"/>
                <a:gd name="connsiteX7" fmla="*/ 407670 w 458152"/>
                <a:gd name="connsiteY7" fmla="*/ 360998 h 465772"/>
                <a:gd name="connsiteX8" fmla="*/ 405765 w 458152"/>
                <a:gd name="connsiteY8" fmla="*/ 382905 h 465772"/>
                <a:gd name="connsiteX9" fmla="*/ 391478 w 458152"/>
                <a:gd name="connsiteY9" fmla="*/ 398145 h 465772"/>
                <a:gd name="connsiteX10" fmla="*/ 377190 w 458152"/>
                <a:gd name="connsiteY10" fmla="*/ 413385 h 465772"/>
                <a:gd name="connsiteX11" fmla="*/ 356235 w 458152"/>
                <a:gd name="connsiteY11" fmla="*/ 415290 h 465772"/>
                <a:gd name="connsiteX12" fmla="*/ 320993 w 458152"/>
                <a:gd name="connsiteY12" fmla="*/ 389573 h 465772"/>
                <a:gd name="connsiteX13" fmla="*/ 276225 w 458152"/>
                <a:gd name="connsiteY13" fmla="*/ 408623 h 465772"/>
                <a:gd name="connsiteX14" fmla="*/ 268605 w 458152"/>
                <a:gd name="connsiteY14" fmla="*/ 451485 h 465772"/>
                <a:gd name="connsiteX15" fmla="*/ 252413 w 458152"/>
                <a:gd name="connsiteY15" fmla="*/ 465773 h 465772"/>
                <a:gd name="connsiteX16" fmla="*/ 230505 w 458152"/>
                <a:gd name="connsiteY16" fmla="*/ 465773 h 465772"/>
                <a:gd name="connsiteX17" fmla="*/ 209550 w 458152"/>
                <a:gd name="connsiteY17" fmla="*/ 465773 h 465772"/>
                <a:gd name="connsiteX18" fmla="*/ 193357 w 458152"/>
                <a:gd name="connsiteY18" fmla="*/ 451485 h 465772"/>
                <a:gd name="connsiteX19" fmla="*/ 185738 w 458152"/>
                <a:gd name="connsiteY19" fmla="*/ 408623 h 465772"/>
                <a:gd name="connsiteX20" fmla="*/ 140018 w 458152"/>
                <a:gd name="connsiteY20" fmla="*/ 389573 h 465772"/>
                <a:gd name="connsiteX21" fmla="*/ 104775 w 458152"/>
                <a:gd name="connsiteY21" fmla="*/ 415290 h 465772"/>
                <a:gd name="connsiteX22" fmla="*/ 83820 w 458152"/>
                <a:gd name="connsiteY22" fmla="*/ 413385 h 465772"/>
                <a:gd name="connsiteX23" fmla="*/ 69532 w 458152"/>
                <a:gd name="connsiteY23" fmla="*/ 398145 h 465772"/>
                <a:gd name="connsiteX24" fmla="*/ 55245 w 458152"/>
                <a:gd name="connsiteY24" fmla="*/ 382905 h 465772"/>
                <a:gd name="connsiteX25" fmla="*/ 52388 w 458152"/>
                <a:gd name="connsiteY25" fmla="*/ 362903 h 465772"/>
                <a:gd name="connsiteX26" fmla="*/ 77153 w 458152"/>
                <a:gd name="connsiteY26" fmla="*/ 326708 h 465772"/>
                <a:gd name="connsiteX27" fmla="*/ 57150 w 458152"/>
                <a:gd name="connsiteY27" fmla="*/ 280035 h 465772"/>
                <a:gd name="connsiteX28" fmla="*/ 14288 w 458152"/>
                <a:gd name="connsiteY28" fmla="*/ 272415 h 465772"/>
                <a:gd name="connsiteX29" fmla="*/ 0 w 458152"/>
                <a:gd name="connsiteY29" fmla="*/ 256223 h 465772"/>
                <a:gd name="connsiteX30" fmla="*/ 0 w 458152"/>
                <a:gd name="connsiteY30" fmla="*/ 234315 h 465772"/>
                <a:gd name="connsiteX31" fmla="*/ 0 w 458152"/>
                <a:gd name="connsiteY31" fmla="*/ 212408 h 465772"/>
                <a:gd name="connsiteX32" fmla="*/ 14288 w 458152"/>
                <a:gd name="connsiteY32" fmla="*/ 196215 h 465772"/>
                <a:gd name="connsiteX33" fmla="*/ 57150 w 458152"/>
                <a:gd name="connsiteY33" fmla="*/ 189548 h 465772"/>
                <a:gd name="connsiteX34" fmla="*/ 76200 w 458152"/>
                <a:gd name="connsiteY34" fmla="*/ 142875 h 465772"/>
                <a:gd name="connsiteX35" fmla="*/ 51435 w 458152"/>
                <a:gd name="connsiteY35" fmla="*/ 106680 h 465772"/>
                <a:gd name="connsiteX36" fmla="*/ 53340 w 458152"/>
                <a:gd name="connsiteY36" fmla="*/ 84773 h 465772"/>
                <a:gd name="connsiteX37" fmla="*/ 67628 w 458152"/>
                <a:gd name="connsiteY37" fmla="*/ 69532 h 465772"/>
                <a:gd name="connsiteX38" fmla="*/ 81915 w 458152"/>
                <a:gd name="connsiteY38" fmla="*/ 54293 h 465772"/>
                <a:gd name="connsiteX39" fmla="*/ 102870 w 458152"/>
                <a:gd name="connsiteY39" fmla="*/ 52388 h 465772"/>
                <a:gd name="connsiteX40" fmla="*/ 138113 w 458152"/>
                <a:gd name="connsiteY40" fmla="*/ 77152 h 465772"/>
                <a:gd name="connsiteX41" fmla="*/ 184785 w 458152"/>
                <a:gd name="connsiteY41" fmla="*/ 57150 h 465772"/>
                <a:gd name="connsiteX42" fmla="*/ 192405 w 458152"/>
                <a:gd name="connsiteY42" fmla="*/ 14288 h 465772"/>
                <a:gd name="connsiteX43" fmla="*/ 208598 w 458152"/>
                <a:gd name="connsiteY43" fmla="*/ 0 h 465772"/>
                <a:gd name="connsiteX44" fmla="*/ 229553 w 458152"/>
                <a:gd name="connsiteY44" fmla="*/ 0 h 465772"/>
                <a:gd name="connsiteX45" fmla="*/ 250507 w 458152"/>
                <a:gd name="connsiteY45" fmla="*/ 0 h 465772"/>
                <a:gd name="connsiteX46" fmla="*/ 266700 w 458152"/>
                <a:gd name="connsiteY46" fmla="*/ 14288 h 465772"/>
                <a:gd name="connsiteX47" fmla="*/ 274320 w 458152"/>
                <a:gd name="connsiteY47" fmla="*/ 58103 h 465772"/>
                <a:gd name="connsiteX48" fmla="*/ 320040 w 458152"/>
                <a:gd name="connsiteY48" fmla="*/ 77152 h 465772"/>
                <a:gd name="connsiteX49" fmla="*/ 355282 w 458152"/>
                <a:gd name="connsiteY49" fmla="*/ 51435 h 465772"/>
                <a:gd name="connsiteX50" fmla="*/ 376238 w 458152"/>
                <a:gd name="connsiteY50" fmla="*/ 53340 h 465772"/>
                <a:gd name="connsiteX51" fmla="*/ 390525 w 458152"/>
                <a:gd name="connsiteY51" fmla="*/ 68580 h 465772"/>
                <a:gd name="connsiteX52" fmla="*/ 406718 w 458152"/>
                <a:gd name="connsiteY52" fmla="*/ 83820 h 465772"/>
                <a:gd name="connsiteX53" fmla="*/ 408623 w 458152"/>
                <a:gd name="connsiteY53" fmla="*/ 105727 h 465772"/>
                <a:gd name="connsiteX54" fmla="*/ 382905 w 458152"/>
                <a:gd name="connsiteY54" fmla="*/ 141923 h 465772"/>
                <a:gd name="connsiteX55" fmla="*/ 401955 w 458152"/>
                <a:gd name="connsiteY55" fmla="*/ 188595 h 465772"/>
                <a:gd name="connsiteX56" fmla="*/ 443865 w 458152"/>
                <a:gd name="connsiteY56" fmla="*/ 194310 h 465772"/>
                <a:gd name="connsiteX57" fmla="*/ 443865 w 458152"/>
                <a:gd name="connsiteY57" fmla="*/ 194310 h 465772"/>
                <a:gd name="connsiteX58" fmla="*/ 112395 w 458152"/>
                <a:gd name="connsiteY58" fmla="*/ 272415 h 465772"/>
                <a:gd name="connsiteX59" fmla="*/ 232410 w 458152"/>
                <a:gd name="connsiteY59" fmla="*/ 360045 h 465772"/>
                <a:gd name="connsiteX60" fmla="*/ 355282 w 458152"/>
                <a:gd name="connsiteY60" fmla="*/ 263843 h 465772"/>
                <a:gd name="connsiteX61" fmla="*/ 112395 w 458152"/>
                <a:gd name="connsiteY61" fmla="*/ 196215 h 465772"/>
                <a:gd name="connsiteX62" fmla="*/ 233363 w 458152"/>
                <a:gd name="connsiteY62" fmla="*/ 106680 h 465772"/>
                <a:gd name="connsiteX63" fmla="*/ 351473 w 458152"/>
                <a:gd name="connsiteY63" fmla="*/ 188595 h 465772"/>
                <a:gd name="connsiteX64" fmla="*/ 346710 w 458152"/>
                <a:gd name="connsiteY64" fmla="*/ 188595 h 465772"/>
                <a:gd name="connsiteX65" fmla="*/ 292418 w 458152"/>
                <a:gd name="connsiteY65" fmla="*/ 188595 h 465772"/>
                <a:gd name="connsiteX66" fmla="*/ 350520 w 458152"/>
                <a:gd name="connsiteY66" fmla="*/ 129540 h 465772"/>
                <a:gd name="connsiteX67" fmla="*/ 350520 w 458152"/>
                <a:gd name="connsiteY67" fmla="*/ 188595 h 465772"/>
                <a:gd name="connsiteX68" fmla="*/ 343853 w 458152"/>
                <a:gd name="connsiteY68" fmla="*/ 188595 h 465772"/>
                <a:gd name="connsiteX69" fmla="*/ 119063 w 458152"/>
                <a:gd name="connsiteY69" fmla="*/ 272415 h 465772"/>
                <a:gd name="connsiteX70" fmla="*/ 170498 w 458152"/>
                <a:gd name="connsiteY70" fmla="*/ 272415 h 465772"/>
                <a:gd name="connsiteX71" fmla="*/ 112395 w 458152"/>
                <a:gd name="connsiteY71" fmla="*/ 331470 h 465772"/>
                <a:gd name="connsiteX72" fmla="*/ 112395 w 458152"/>
                <a:gd name="connsiteY72" fmla="*/ 272415 h 465772"/>
                <a:gd name="connsiteX73" fmla="*/ 119063 w 458152"/>
                <a:gd name="connsiteY73" fmla="*/ 272415 h 46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58152" h="465772">
                  <a:moveTo>
                    <a:pt x="443865" y="194310"/>
                  </a:moveTo>
                  <a:cubicBezTo>
                    <a:pt x="452438" y="196215"/>
                    <a:pt x="458153" y="202883"/>
                    <a:pt x="458153" y="210502"/>
                  </a:cubicBezTo>
                  <a:lnTo>
                    <a:pt x="458153" y="232410"/>
                  </a:lnTo>
                  <a:lnTo>
                    <a:pt x="458153" y="254318"/>
                  </a:lnTo>
                  <a:cubicBezTo>
                    <a:pt x="458153" y="262890"/>
                    <a:pt x="452438" y="269558"/>
                    <a:pt x="443865" y="270510"/>
                  </a:cubicBezTo>
                  <a:lnTo>
                    <a:pt x="401003" y="278130"/>
                  </a:lnTo>
                  <a:cubicBezTo>
                    <a:pt x="397193" y="294323"/>
                    <a:pt x="390525" y="309563"/>
                    <a:pt x="381953" y="324803"/>
                  </a:cubicBezTo>
                  <a:lnTo>
                    <a:pt x="407670" y="360998"/>
                  </a:lnTo>
                  <a:cubicBezTo>
                    <a:pt x="412432" y="367665"/>
                    <a:pt x="411480" y="377190"/>
                    <a:pt x="405765" y="382905"/>
                  </a:cubicBezTo>
                  <a:lnTo>
                    <a:pt x="391478" y="398145"/>
                  </a:lnTo>
                  <a:lnTo>
                    <a:pt x="377190" y="413385"/>
                  </a:lnTo>
                  <a:cubicBezTo>
                    <a:pt x="371475" y="419100"/>
                    <a:pt x="362903" y="420053"/>
                    <a:pt x="356235" y="415290"/>
                  </a:cubicBezTo>
                  <a:lnTo>
                    <a:pt x="320993" y="389573"/>
                  </a:lnTo>
                  <a:cubicBezTo>
                    <a:pt x="306705" y="398145"/>
                    <a:pt x="291465" y="404813"/>
                    <a:pt x="276225" y="408623"/>
                  </a:cubicBezTo>
                  <a:lnTo>
                    <a:pt x="268605" y="451485"/>
                  </a:lnTo>
                  <a:cubicBezTo>
                    <a:pt x="266700" y="460058"/>
                    <a:pt x="260032" y="465773"/>
                    <a:pt x="252413" y="465773"/>
                  </a:cubicBezTo>
                  <a:lnTo>
                    <a:pt x="230505" y="465773"/>
                  </a:lnTo>
                  <a:lnTo>
                    <a:pt x="209550" y="465773"/>
                  </a:lnTo>
                  <a:cubicBezTo>
                    <a:pt x="200978" y="465773"/>
                    <a:pt x="195263" y="460058"/>
                    <a:pt x="193357" y="451485"/>
                  </a:cubicBezTo>
                  <a:lnTo>
                    <a:pt x="185738" y="408623"/>
                  </a:lnTo>
                  <a:cubicBezTo>
                    <a:pt x="170498" y="404813"/>
                    <a:pt x="154305" y="398145"/>
                    <a:pt x="140018" y="389573"/>
                  </a:cubicBezTo>
                  <a:lnTo>
                    <a:pt x="104775" y="415290"/>
                  </a:lnTo>
                  <a:cubicBezTo>
                    <a:pt x="98107" y="420053"/>
                    <a:pt x="89535" y="419100"/>
                    <a:pt x="83820" y="413385"/>
                  </a:cubicBezTo>
                  <a:lnTo>
                    <a:pt x="69532" y="398145"/>
                  </a:lnTo>
                  <a:lnTo>
                    <a:pt x="55245" y="382905"/>
                  </a:lnTo>
                  <a:cubicBezTo>
                    <a:pt x="49530" y="377190"/>
                    <a:pt x="48578" y="367665"/>
                    <a:pt x="52388" y="362903"/>
                  </a:cubicBezTo>
                  <a:lnTo>
                    <a:pt x="77153" y="326708"/>
                  </a:lnTo>
                  <a:cubicBezTo>
                    <a:pt x="68580" y="311468"/>
                    <a:pt x="61913" y="296228"/>
                    <a:pt x="57150" y="280035"/>
                  </a:cubicBezTo>
                  <a:lnTo>
                    <a:pt x="14288" y="272415"/>
                  </a:lnTo>
                  <a:cubicBezTo>
                    <a:pt x="5715" y="270510"/>
                    <a:pt x="0" y="263843"/>
                    <a:pt x="0" y="256223"/>
                  </a:cubicBezTo>
                  <a:lnTo>
                    <a:pt x="0" y="234315"/>
                  </a:lnTo>
                  <a:lnTo>
                    <a:pt x="0" y="212408"/>
                  </a:lnTo>
                  <a:cubicBezTo>
                    <a:pt x="0" y="203835"/>
                    <a:pt x="5715" y="197168"/>
                    <a:pt x="14288" y="196215"/>
                  </a:cubicBezTo>
                  <a:lnTo>
                    <a:pt x="57150" y="189548"/>
                  </a:lnTo>
                  <a:cubicBezTo>
                    <a:pt x="60960" y="173355"/>
                    <a:pt x="67628" y="158115"/>
                    <a:pt x="76200" y="142875"/>
                  </a:cubicBezTo>
                  <a:lnTo>
                    <a:pt x="51435" y="106680"/>
                  </a:lnTo>
                  <a:cubicBezTo>
                    <a:pt x="46673" y="100013"/>
                    <a:pt x="47625" y="90488"/>
                    <a:pt x="53340" y="84773"/>
                  </a:cubicBezTo>
                  <a:lnTo>
                    <a:pt x="67628" y="69532"/>
                  </a:lnTo>
                  <a:lnTo>
                    <a:pt x="81915" y="54293"/>
                  </a:lnTo>
                  <a:cubicBezTo>
                    <a:pt x="87630" y="48578"/>
                    <a:pt x="96203" y="47625"/>
                    <a:pt x="102870" y="52388"/>
                  </a:cubicBezTo>
                  <a:lnTo>
                    <a:pt x="138113" y="77152"/>
                  </a:lnTo>
                  <a:cubicBezTo>
                    <a:pt x="152400" y="67628"/>
                    <a:pt x="168593" y="60960"/>
                    <a:pt x="184785" y="57150"/>
                  </a:cubicBezTo>
                  <a:lnTo>
                    <a:pt x="192405" y="14288"/>
                  </a:lnTo>
                  <a:cubicBezTo>
                    <a:pt x="194310" y="5715"/>
                    <a:pt x="200978" y="0"/>
                    <a:pt x="208598" y="0"/>
                  </a:cubicBezTo>
                  <a:lnTo>
                    <a:pt x="229553" y="0"/>
                  </a:lnTo>
                  <a:lnTo>
                    <a:pt x="250507" y="0"/>
                  </a:lnTo>
                  <a:cubicBezTo>
                    <a:pt x="259080" y="0"/>
                    <a:pt x="264795" y="5715"/>
                    <a:pt x="266700" y="14288"/>
                  </a:cubicBezTo>
                  <a:lnTo>
                    <a:pt x="274320" y="58103"/>
                  </a:lnTo>
                  <a:cubicBezTo>
                    <a:pt x="289560" y="61913"/>
                    <a:pt x="305753" y="68580"/>
                    <a:pt x="320040" y="77152"/>
                  </a:cubicBezTo>
                  <a:lnTo>
                    <a:pt x="355282" y="51435"/>
                  </a:lnTo>
                  <a:cubicBezTo>
                    <a:pt x="361950" y="47625"/>
                    <a:pt x="370523" y="47625"/>
                    <a:pt x="376238" y="53340"/>
                  </a:cubicBezTo>
                  <a:lnTo>
                    <a:pt x="390525" y="68580"/>
                  </a:lnTo>
                  <a:lnTo>
                    <a:pt x="406718" y="83820"/>
                  </a:lnTo>
                  <a:cubicBezTo>
                    <a:pt x="412432" y="89535"/>
                    <a:pt x="413385" y="99060"/>
                    <a:pt x="408623" y="105727"/>
                  </a:cubicBezTo>
                  <a:lnTo>
                    <a:pt x="382905" y="141923"/>
                  </a:lnTo>
                  <a:cubicBezTo>
                    <a:pt x="391478" y="157163"/>
                    <a:pt x="397193" y="171450"/>
                    <a:pt x="401955" y="188595"/>
                  </a:cubicBezTo>
                  <a:lnTo>
                    <a:pt x="443865" y="194310"/>
                  </a:lnTo>
                  <a:lnTo>
                    <a:pt x="443865" y="194310"/>
                  </a:lnTo>
                  <a:close/>
                  <a:moveTo>
                    <a:pt x="112395" y="272415"/>
                  </a:moveTo>
                  <a:cubicBezTo>
                    <a:pt x="128588" y="322898"/>
                    <a:pt x="177165" y="360045"/>
                    <a:pt x="232410" y="360045"/>
                  </a:cubicBezTo>
                  <a:cubicBezTo>
                    <a:pt x="291465" y="360045"/>
                    <a:pt x="341948" y="319088"/>
                    <a:pt x="355282" y="263843"/>
                  </a:cubicBezTo>
                  <a:moveTo>
                    <a:pt x="112395" y="196215"/>
                  </a:moveTo>
                  <a:cubicBezTo>
                    <a:pt x="127635" y="144780"/>
                    <a:pt x="177165" y="106680"/>
                    <a:pt x="233363" y="106680"/>
                  </a:cubicBezTo>
                  <a:cubicBezTo>
                    <a:pt x="287655" y="106680"/>
                    <a:pt x="333375" y="140018"/>
                    <a:pt x="351473" y="188595"/>
                  </a:cubicBezTo>
                  <a:moveTo>
                    <a:pt x="346710" y="188595"/>
                  </a:moveTo>
                  <a:cubicBezTo>
                    <a:pt x="292418" y="188595"/>
                    <a:pt x="292418" y="188595"/>
                    <a:pt x="292418" y="188595"/>
                  </a:cubicBezTo>
                  <a:moveTo>
                    <a:pt x="350520" y="129540"/>
                  </a:moveTo>
                  <a:cubicBezTo>
                    <a:pt x="350520" y="129540"/>
                    <a:pt x="350520" y="129540"/>
                    <a:pt x="350520" y="188595"/>
                  </a:cubicBezTo>
                  <a:cubicBezTo>
                    <a:pt x="350520" y="188595"/>
                    <a:pt x="350520" y="188595"/>
                    <a:pt x="343853" y="188595"/>
                  </a:cubicBezTo>
                  <a:moveTo>
                    <a:pt x="119063" y="272415"/>
                  </a:moveTo>
                  <a:cubicBezTo>
                    <a:pt x="170498" y="272415"/>
                    <a:pt x="170498" y="272415"/>
                    <a:pt x="170498" y="272415"/>
                  </a:cubicBezTo>
                  <a:moveTo>
                    <a:pt x="112395" y="331470"/>
                  </a:moveTo>
                  <a:cubicBezTo>
                    <a:pt x="112395" y="331470"/>
                    <a:pt x="112395" y="331470"/>
                    <a:pt x="112395" y="272415"/>
                  </a:cubicBezTo>
                  <a:cubicBezTo>
                    <a:pt x="112395" y="272415"/>
                    <a:pt x="112395" y="272415"/>
                    <a:pt x="119063" y="272415"/>
                  </a:cubicBez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Graphic 1">
              <a:extLst>
                <a:ext uri="{FF2B5EF4-FFF2-40B4-BE49-F238E27FC236}">
                  <a16:creationId xmlns:a16="http://schemas.microsoft.com/office/drawing/2014/main" id="{EB224047-41D2-414F-857F-15928F63861D}"/>
                </a:ext>
                <a:ext uri="{C183D7F6-B498-43B3-948B-1728B52AA6E4}">
                  <adec:decorative xmlns:adec="http://schemas.microsoft.com/office/drawing/2017/decorative" val="1"/>
                </a:ext>
              </a:extLst>
            </p:cNvPr>
            <p:cNvSpPr/>
            <p:nvPr userDrawn="1"/>
          </p:nvSpPr>
          <p:spPr>
            <a:xfrm>
              <a:off x="8905894" y="2543142"/>
              <a:ext cx="308543" cy="326940"/>
            </a:xfrm>
            <a:custGeom>
              <a:avLst/>
              <a:gdLst>
                <a:gd name="connsiteX0" fmla="*/ 414877 w 498415"/>
                <a:gd name="connsiteY0" fmla="*/ 471497 h 528133"/>
                <a:gd name="connsiteX1" fmla="*/ 395055 w 498415"/>
                <a:gd name="connsiteY1" fmla="*/ 479993 h 528133"/>
                <a:gd name="connsiteX2" fmla="*/ 386559 w 498415"/>
                <a:gd name="connsiteY2" fmla="*/ 499816 h 528133"/>
                <a:gd name="connsiteX3" fmla="*/ 395055 w 498415"/>
                <a:gd name="connsiteY3" fmla="*/ 519638 h 528133"/>
                <a:gd name="connsiteX4" fmla="*/ 414877 w 498415"/>
                <a:gd name="connsiteY4" fmla="*/ 528134 h 528133"/>
                <a:gd name="connsiteX5" fmla="*/ 246384 w 498415"/>
                <a:gd name="connsiteY5" fmla="*/ 526718 h 528133"/>
                <a:gd name="connsiteX6" fmla="*/ 226561 w 498415"/>
                <a:gd name="connsiteY6" fmla="*/ 518222 h 528133"/>
                <a:gd name="connsiteX7" fmla="*/ 218066 w 498415"/>
                <a:gd name="connsiteY7" fmla="*/ 498400 h 528133"/>
                <a:gd name="connsiteX8" fmla="*/ 226561 w 498415"/>
                <a:gd name="connsiteY8" fmla="*/ 478577 h 528133"/>
                <a:gd name="connsiteX9" fmla="*/ 246384 w 498415"/>
                <a:gd name="connsiteY9" fmla="*/ 470081 h 528133"/>
                <a:gd name="connsiteX10" fmla="*/ 414877 w 498415"/>
                <a:gd name="connsiteY10" fmla="*/ 470081 h 528133"/>
                <a:gd name="connsiteX11" fmla="*/ 470098 w 498415"/>
                <a:gd name="connsiteY11" fmla="*/ 249200 h 528133"/>
                <a:gd name="connsiteX12" fmla="*/ 283198 w 498415"/>
                <a:gd name="connsiteY12" fmla="*/ 249200 h 528133"/>
                <a:gd name="connsiteX13" fmla="*/ 254880 w 498415"/>
                <a:gd name="connsiteY13" fmla="*/ 277518 h 528133"/>
                <a:gd name="connsiteX14" fmla="*/ 254880 w 498415"/>
                <a:gd name="connsiteY14" fmla="*/ 471497 h 528133"/>
                <a:gd name="connsiteX15" fmla="*/ 441780 w 498415"/>
                <a:gd name="connsiteY15" fmla="*/ 304420 h 528133"/>
                <a:gd name="connsiteX16" fmla="*/ 470098 w 498415"/>
                <a:gd name="connsiteY16" fmla="*/ 304420 h 528133"/>
                <a:gd name="connsiteX17" fmla="*/ 498416 w 498415"/>
                <a:gd name="connsiteY17" fmla="*/ 276102 h 528133"/>
                <a:gd name="connsiteX18" fmla="*/ 470098 w 498415"/>
                <a:gd name="connsiteY18" fmla="*/ 247784 h 528133"/>
                <a:gd name="connsiteX19" fmla="*/ 441780 w 498415"/>
                <a:gd name="connsiteY19" fmla="*/ 276102 h 528133"/>
                <a:gd name="connsiteX20" fmla="*/ 441780 w 498415"/>
                <a:gd name="connsiteY20" fmla="*/ 423356 h 528133"/>
                <a:gd name="connsiteX21" fmla="*/ 441780 w 498415"/>
                <a:gd name="connsiteY21" fmla="*/ 424772 h 528133"/>
                <a:gd name="connsiteX22" fmla="*/ 441780 w 498415"/>
                <a:gd name="connsiteY22" fmla="*/ 498400 h 528133"/>
                <a:gd name="connsiteX23" fmla="*/ 246384 w 498415"/>
                <a:gd name="connsiteY23" fmla="*/ 526718 h 528133"/>
                <a:gd name="connsiteX24" fmla="*/ 414877 w 498415"/>
                <a:gd name="connsiteY24" fmla="*/ 526718 h 528133"/>
                <a:gd name="connsiteX25" fmla="*/ 443195 w 498415"/>
                <a:gd name="connsiteY25" fmla="*/ 498400 h 528133"/>
                <a:gd name="connsiteX26" fmla="*/ 283198 w 498415"/>
                <a:gd name="connsiteY26" fmla="*/ 304420 h 528133"/>
                <a:gd name="connsiteX27" fmla="*/ 413461 w 498415"/>
                <a:gd name="connsiteY27" fmla="*/ 304420 h 528133"/>
                <a:gd name="connsiteX28" fmla="*/ 283198 w 498415"/>
                <a:gd name="connsiteY28" fmla="*/ 341234 h 528133"/>
                <a:gd name="connsiteX29" fmla="*/ 413461 w 498415"/>
                <a:gd name="connsiteY29" fmla="*/ 341234 h 528133"/>
                <a:gd name="connsiteX30" fmla="*/ 283198 w 498415"/>
                <a:gd name="connsiteY30" fmla="*/ 378047 h 528133"/>
                <a:gd name="connsiteX31" fmla="*/ 413461 w 498415"/>
                <a:gd name="connsiteY31" fmla="*/ 378047 h 528133"/>
                <a:gd name="connsiteX32" fmla="*/ 283198 w 498415"/>
                <a:gd name="connsiteY32" fmla="*/ 416277 h 528133"/>
                <a:gd name="connsiteX33" fmla="*/ 413461 w 498415"/>
                <a:gd name="connsiteY33" fmla="*/ 416277 h 528133"/>
                <a:gd name="connsiteX34" fmla="*/ 205323 w 498415"/>
                <a:gd name="connsiteY34" fmla="*/ 416277 h 528133"/>
                <a:gd name="connsiteX35" fmla="*/ 16 w 498415"/>
                <a:gd name="connsiteY35" fmla="*/ 209554 h 528133"/>
                <a:gd name="connsiteX36" fmla="*/ 16 w 498415"/>
                <a:gd name="connsiteY36" fmla="*/ 209554 h 528133"/>
                <a:gd name="connsiteX37" fmla="*/ 16 w 498415"/>
                <a:gd name="connsiteY37" fmla="*/ 209554 h 528133"/>
                <a:gd name="connsiteX38" fmla="*/ 16 w 498415"/>
                <a:gd name="connsiteY38" fmla="*/ 209554 h 528133"/>
                <a:gd name="connsiteX39" fmla="*/ 205323 w 498415"/>
                <a:gd name="connsiteY39" fmla="*/ 0 h 528133"/>
                <a:gd name="connsiteX40" fmla="*/ 409214 w 498415"/>
                <a:gd name="connsiteY40" fmla="*/ 208138 h 528133"/>
                <a:gd name="connsiteX41" fmla="*/ 310100 w 498415"/>
                <a:gd name="connsiteY41" fmla="*/ 208138 h 528133"/>
                <a:gd name="connsiteX42" fmla="*/ 205323 w 498415"/>
                <a:gd name="connsiteY42" fmla="*/ 0 h 528133"/>
                <a:gd name="connsiteX43" fmla="*/ 100546 w 498415"/>
                <a:gd name="connsiteY43" fmla="*/ 208138 h 528133"/>
                <a:gd name="connsiteX44" fmla="*/ 205323 w 498415"/>
                <a:gd name="connsiteY44" fmla="*/ 414861 h 528133"/>
                <a:gd name="connsiteX45" fmla="*/ 205323 w 498415"/>
                <a:gd name="connsiteY45" fmla="*/ 414861 h 528133"/>
                <a:gd name="connsiteX46" fmla="*/ 205323 w 498415"/>
                <a:gd name="connsiteY46" fmla="*/ 414861 h 528133"/>
                <a:gd name="connsiteX47" fmla="*/ 205323 w 498415"/>
                <a:gd name="connsiteY47" fmla="*/ 414861 h 528133"/>
                <a:gd name="connsiteX48" fmla="*/ 8512 w 498415"/>
                <a:gd name="connsiteY48" fmla="*/ 144423 h 528133"/>
                <a:gd name="connsiteX49" fmla="*/ 399302 w 498415"/>
                <a:gd name="connsiteY49" fmla="*/ 144423 h 528133"/>
                <a:gd name="connsiteX50" fmla="*/ 8512 w 498415"/>
                <a:gd name="connsiteY50" fmla="*/ 281766 h 528133"/>
                <a:gd name="connsiteX51" fmla="*/ 205323 w 498415"/>
                <a:gd name="connsiteY51" fmla="*/ 281766 h 52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8415" h="528133">
                  <a:moveTo>
                    <a:pt x="414877" y="471497"/>
                  </a:moveTo>
                  <a:cubicBezTo>
                    <a:pt x="407798" y="471497"/>
                    <a:pt x="400718" y="474329"/>
                    <a:pt x="395055" y="479993"/>
                  </a:cubicBezTo>
                  <a:cubicBezTo>
                    <a:pt x="389391" y="485656"/>
                    <a:pt x="386559" y="491320"/>
                    <a:pt x="386559" y="499816"/>
                  </a:cubicBezTo>
                  <a:cubicBezTo>
                    <a:pt x="386559" y="506895"/>
                    <a:pt x="389391" y="513975"/>
                    <a:pt x="395055" y="519638"/>
                  </a:cubicBezTo>
                  <a:cubicBezTo>
                    <a:pt x="400718" y="525302"/>
                    <a:pt x="407798" y="528134"/>
                    <a:pt x="414877" y="528134"/>
                  </a:cubicBezTo>
                  <a:moveTo>
                    <a:pt x="246384" y="526718"/>
                  </a:moveTo>
                  <a:cubicBezTo>
                    <a:pt x="237889" y="526718"/>
                    <a:pt x="232225" y="523886"/>
                    <a:pt x="226561" y="518222"/>
                  </a:cubicBezTo>
                  <a:cubicBezTo>
                    <a:pt x="220898" y="512559"/>
                    <a:pt x="218066" y="506895"/>
                    <a:pt x="218066" y="498400"/>
                  </a:cubicBezTo>
                  <a:cubicBezTo>
                    <a:pt x="218066" y="491320"/>
                    <a:pt x="220898" y="484240"/>
                    <a:pt x="226561" y="478577"/>
                  </a:cubicBezTo>
                  <a:cubicBezTo>
                    <a:pt x="232225" y="472913"/>
                    <a:pt x="239305" y="470081"/>
                    <a:pt x="246384" y="470081"/>
                  </a:cubicBezTo>
                  <a:cubicBezTo>
                    <a:pt x="414877" y="470081"/>
                    <a:pt x="414877" y="470081"/>
                    <a:pt x="414877" y="470081"/>
                  </a:cubicBezTo>
                  <a:moveTo>
                    <a:pt x="470098" y="249200"/>
                  </a:moveTo>
                  <a:cubicBezTo>
                    <a:pt x="283198" y="249200"/>
                    <a:pt x="283198" y="249200"/>
                    <a:pt x="283198" y="249200"/>
                  </a:cubicBezTo>
                  <a:cubicBezTo>
                    <a:pt x="267623" y="249200"/>
                    <a:pt x="254880" y="261943"/>
                    <a:pt x="254880" y="277518"/>
                  </a:cubicBezTo>
                  <a:cubicBezTo>
                    <a:pt x="254880" y="471497"/>
                    <a:pt x="254880" y="471497"/>
                    <a:pt x="254880" y="471497"/>
                  </a:cubicBezTo>
                  <a:moveTo>
                    <a:pt x="441780" y="304420"/>
                  </a:moveTo>
                  <a:cubicBezTo>
                    <a:pt x="470098" y="304420"/>
                    <a:pt x="470098" y="304420"/>
                    <a:pt x="470098" y="304420"/>
                  </a:cubicBezTo>
                  <a:cubicBezTo>
                    <a:pt x="485673" y="304420"/>
                    <a:pt x="498416" y="291677"/>
                    <a:pt x="498416" y="276102"/>
                  </a:cubicBezTo>
                  <a:cubicBezTo>
                    <a:pt x="498416" y="260527"/>
                    <a:pt x="485673" y="247784"/>
                    <a:pt x="470098" y="247784"/>
                  </a:cubicBezTo>
                  <a:cubicBezTo>
                    <a:pt x="454523" y="247784"/>
                    <a:pt x="441780" y="260527"/>
                    <a:pt x="441780" y="276102"/>
                  </a:cubicBezTo>
                  <a:cubicBezTo>
                    <a:pt x="441780" y="423356"/>
                    <a:pt x="441780" y="423356"/>
                    <a:pt x="441780" y="423356"/>
                  </a:cubicBezTo>
                  <a:moveTo>
                    <a:pt x="441780" y="424772"/>
                  </a:moveTo>
                  <a:cubicBezTo>
                    <a:pt x="441780" y="498400"/>
                    <a:pt x="441780" y="498400"/>
                    <a:pt x="441780" y="498400"/>
                  </a:cubicBezTo>
                  <a:moveTo>
                    <a:pt x="246384" y="526718"/>
                  </a:moveTo>
                  <a:cubicBezTo>
                    <a:pt x="414877" y="526718"/>
                    <a:pt x="414877" y="526718"/>
                    <a:pt x="414877" y="526718"/>
                  </a:cubicBezTo>
                  <a:cubicBezTo>
                    <a:pt x="430452" y="526718"/>
                    <a:pt x="443195" y="513975"/>
                    <a:pt x="443195" y="498400"/>
                  </a:cubicBezTo>
                  <a:moveTo>
                    <a:pt x="283198" y="304420"/>
                  </a:moveTo>
                  <a:cubicBezTo>
                    <a:pt x="413461" y="304420"/>
                    <a:pt x="413461" y="304420"/>
                    <a:pt x="413461" y="304420"/>
                  </a:cubicBezTo>
                  <a:moveTo>
                    <a:pt x="283198" y="341234"/>
                  </a:moveTo>
                  <a:cubicBezTo>
                    <a:pt x="413461" y="341234"/>
                    <a:pt x="413461" y="341234"/>
                    <a:pt x="413461" y="341234"/>
                  </a:cubicBezTo>
                  <a:moveTo>
                    <a:pt x="283198" y="378047"/>
                  </a:moveTo>
                  <a:cubicBezTo>
                    <a:pt x="413461" y="378047"/>
                    <a:pt x="413461" y="378047"/>
                    <a:pt x="413461" y="378047"/>
                  </a:cubicBezTo>
                  <a:moveTo>
                    <a:pt x="283198" y="416277"/>
                  </a:moveTo>
                  <a:cubicBezTo>
                    <a:pt x="413461" y="416277"/>
                    <a:pt x="413461" y="416277"/>
                    <a:pt x="413461" y="416277"/>
                  </a:cubicBezTo>
                  <a:moveTo>
                    <a:pt x="205323" y="416277"/>
                  </a:moveTo>
                  <a:cubicBezTo>
                    <a:pt x="92050" y="416277"/>
                    <a:pt x="16" y="322827"/>
                    <a:pt x="16" y="209554"/>
                  </a:cubicBezTo>
                  <a:lnTo>
                    <a:pt x="16" y="209554"/>
                  </a:lnTo>
                  <a:lnTo>
                    <a:pt x="16" y="209554"/>
                  </a:lnTo>
                  <a:lnTo>
                    <a:pt x="16" y="209554"/>
                  </a:lnTo>
                  <a:cubicBezTo>
                    <a:pt x="-1400" y="93450"/>
                    <a:pt x="90634" y="0"/>
                    <a:pt x="205323" y="0"/>
                  </a:cubicBezTo>
                  <a:cubicBezTo>
                    <a:pt x="318596" y="0"/>
                    <a:pt x="409214" y="93450"/>
                    <a:pt x="409214" y="208138"/>
                  </a:cubicBezTo>
                  <a:moveTo>
                    <a:pt x="310100" y="208138"/>
                  </a:moveTo>
                  <a:cubicBezTo>
                    <a:pt x="310100" y="93450"/>
                    <a:pt x="263375" y="0"/>
                    <a:pt x="205323" y="0"/>
                  </a:cubicBezTo>
                  <a:cubicBezTo>
                    <a:pt x="147271" y="0"/>
                    <a:pt x="100546" y="93450"/>
                    <a:pt x="100546" y="208138"/>
                  </a:cubicBezTo>
                  <a:cubicBezTo>
                    <a:pt x="100546" y="321411"/>
                    <a:pt x="147271" y="414861"/>
                    <a:pt x="205323" y="414861"/>
                  </a:cubicBezTo>
                  <a:lnTo>
                    <a:pt x="205323" y="414861"/>
                  </a:lnTo>
                  <a:lnTo>
                    <a:pt x="205323" y="414861"/>
                  </a:lnTo>
                  <a:lnTo>
                    <a:pt x="205323" y="414861"/>
                  </a:lnTo>
                  <a:moveTo>
                    <a:pt x="8512" y="144423"/>
                  </a:moveTo>
                  <a:cubicBezTo>
                    <a:pt x="399302" y="144423"/>
                    <a:pt x="399302" y="144423"/>
                    <a:pt x="399302" y="144423"/>
                  </a:cubicBezTo>
                  <a:moveTo>
                    <a:pt x="8512" y="281766"/>
                  </a:moveTo>
                  <a:lnTo>
                    <a:pt x="205323" y="281766"/>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3" name="Freeform: Shape 212">
              <a:extLst>
                <a:ext uri="{FF2B5EF4-FFF2-40B4-BE49-F238E27FC236}">
                  <a16:creationId xmlns:a16="http://schemas.microsoft.com/office/drawing/2014/main" id="{3D8175F3-76A9-4215-AC6F-904F915CDE80}"/>
                </a:ext>
                <a:ext uri="{C183D7F6-B498-43B3-948B-1728B52AA6E4}">
                  <adec:decorative xmlns:adec="http://schemas.microsoft.com/office/drawing/2017/decorative" val="1"/>
                </a:ext>
              </a:extLst>
            </p:cNvPr>
            <p:cNvSpPr/>
            <p:nvPr userDrawn="1"/>
          </p:nvSpPr>
          <p:spPr>
            <a:xfrm>
              <a:off x="11082968" y="4444688"/>
              <a:ext cx="326540" cy="381023"/>
            </a:xfrm>
            <a:custGeom>
              <a:avLst/>
              <a:gdLst>
                <a:gd name="connsiteX0" fmla="*/ 410247 w 431562"/>
                <a:gd name="connsiteY0" fmla="*/ 342796 h 503568"/>
                <a:gd name="connsiteX1" fmla="*/ 410247 w 431562"/>
                <a:gd name="connsiteY1" fmla="*/ 160772 h 503568"/>
                <a:gd name="connsiteX2" fmla="*/ 237463 w 431562"/>
                <a:gd name="connsiteY2" fmla="*/ 466610 h 503568"/>
                <a:gd name="connsiteX3" fmla="*/ 396387 w 431562"/>
                <a:gd name="connsiteY3" fmla="*/ 378832 h 503568"/>
                <a:gd name="connsiteX4" fmla="*/ 43427 w 431562"/>
                <a:gd name="connsiteY4" fmla="*/ 378832 h 503568"/>
                <a:gd name="connsiteX5" fmla="*/ 202351 w 431562"/>
                <a:gd name="connsiteY5" fmla="*/ 466610 h 503568"/>
                <a:gd name="connsiteX6" fmla="*/ 21251 w 431562"/>
                <a:gd name="connsiteY6" fmla="*/ 160772 h 503568"/>
                <a:gd name="connsiteX7" fmla="*/ 21251 w 431562"/>
                <a:gd name="connsiteY7" fmla="*/ 342796 h 503568"/>
                <a:gd name="connsiteX8" fmla="*/ 201427 w 431562"/>
                <a:gd name="connsiteY8" fmla="*/ 36035 h 503568"/>
                <a:gd name="connsiteX9" fmla="*/ 42503 w 431562"/>
                <a:gd name="connsiteY9" fmla="*/ 123813 h 503568"/>
                <a:gd name="connsiteX10" fmla="*/ 216211 w 431562"/>
                <a:gd name="connsiteY10" fmla="*/ 0 h 503568"/>
                <a:gd name="connsiteX11" fmla="*/ 194959 w 431562"/>
                <a:gd name="connsiteY11" fmla="*/ 22175 h 503568"/>
                <a:gd name="connsiteX12" fmla="*/ 196808 w 431562"/>
                <a:gd name="connsiteY12" fmla="*/ 31415 h 503568"/>
                <a:gd name="connsiteX13" fmla="*/ 216211 w 431562"/>
                <a:gd name="connsiteY13" fmla="*/ 43427 h 503568"/>
                <a:gd name="connsiteX14" fmla="*/ 235615 w 431562"/>
                <a:gd name="connsiteY14" fmla="*/ 31415 h 503568"/>
                <a:gd name="connsiteX15" fmla="*/ 238387 w 431562"/>
                <a:gd name="connsiteY15" fmla="*/ 21251 h 503568"/>
                <a:gd name="connsiteX16" fmla="*/ 216211 w 431562"/>
                <a:gd name="connsiteY16" fmla="*/ 0 h 503568"/>
                <a:gd name="connsiteX17" fmla="*/ 216211 w 431562"/>
                <a:gd name="connsiteY17" fmla="*/ 0 h 503568"/>
                <a:gd name="connsiteX18" fmla="*/ 216211 w 431562"/>
                <a:gd name="connsiteY18" fmla="*/ 459218 h 503568"/>
                <a:gd name="connsiteX19" fmla="*/ 197731 w 431562"/>
                <a:gd name="connsiteY19" fmla="*/ 470306 h 503568"/>
                <a:gd name="connsiteX20" fmla="*/ 194959 w 431562"/>
                <a:gd name="connsiteY20" fmla="*/ 481393 h 503568"/>
                <a:gd name="connsiteX21" fmla="*/ 216211 w 431562"/>
                <a:gd name="connsiteY21" fmla="*/ 503569 h 503568"/>
                <a:gd name="connsiteX22" fmla="*/ 237463 w 431562"/>
                <a:gd name="connsiteY22" fmla="*/ 481393 h 503568"/>
                <a:gd name="connsiteX23" fmla="*/ 234690 w 431562"/>
                <a:gd name="connsiteY23" fmla="*/ 470306 h 503568"/>
                <a:gd name="connsiteX24" fmla="*/ 216211 w 431562"/>
                <a:gd name="connsiteY24" fmla="*/ 459218 h 503568"/>
                <a:gd name="connsiteX25" fmla="*/ 216211 w 431562"/>
                <a:gd name="connsiteY25" fmla="*/ 459218 h 503568"/>
                <a:gd name="connsiteX26" fmla="*/ 22175 w 431562"/>
                <a:gd name="connsiteY26" fmla="*/ 342796 h 503568"/>
                <a:gd name="connsiteX27" fmla="*/ 22175 w 431562"/>
                <a:gd name="connsiteY27" fmla="*/ 342796 h 503568"/>
                <a:gd name="connsiteX28" fmla="*/ 0 w 431562"/>
                <a:gd name="connsiteY28" fmla="*/ 364972 h 503568"/>
                <a:gd name="connsiteX29" fmla="*/ 21251 w 431562"/>
                <a:gd name="connsiteY29" fmla="*/ 387147 h 503568"/>
                <a:gd name="connsiteX30" fmla="*/ 39731 w 431562"/>
                <a:gd name="connsiteY30" fmla="*/ 376060 h 503568"/>
                <a:gd name="connsiteX31" fmla="*/ 42503 w 431562"/>
                <a:gd name="connsiteY31" fmla="*/ 364972 h 503568"/>
                <a:gd name="connsiteX32" fmla="*/ 22175 w 431562"/>
                <a:gd name="connsiteY32" fmla="*/ 342796 h 503568"/>
                <a:gd name="connsiteX33" fmla="*/ 22175 w 431562"/>
                <a:gd name="connsiteY33" fmla="*/ 342796 h 503568"/>
                <a:gd name="connsiteX34" fmla="*/ 21251 w 431562"/>
                <a:gd name="connsiteY34" fmla="*/ 116421 h 503568"/>
                <a:gd name="connsiteX35" fmla="*/ 0 w 431562"/>
                <a:gd name="connsiteY35" fmla="*/ 138597 h 503568"/>
                <a:gd name="connsiteX36" fmla="*/ 21251 w 431562"/>
                <a:gd name="connsiteY36" fmla="*/ 160772 h 503568"/>
                <a:gd name="connsiteX37" fmla="*/ 21251 w 431562"/>
                <a:gd name="connsiteY37" fmla="*/ 160772 h 503568"/>
                <a:gd name="connsiteX38" fmla="*/ 42503 w 431562"/>
                <a:gd name="connsiteY38" fmla="*/ 138597 h 503568"/>
                <a:gd name="connsiteX39" fmla="*/ 39731 w 431562"/>
                <a:gd name="connsiteY39" fmla="*/ 128433 h 503568"/>
                <a:gd name="connsiteX40" fmla="*/ 21251 w 431562"/>
                <a:gd name="connsiteY40" fmla="*/ 116421 h 503568"/>
                <a:gd name="connsiteX41" fmla="*/ 21251 w 431562"/>
                <a:gd name="connsiteY41" fmla="*/ 116421 h 503568"/>
                <a:gd name="connsiteX42" fmla="*/ 411171 w 431562"/>
                <a:gd name="connsiteY42" fmla="*/ 342796 h 503568"/>
                <a:gd name="connsiteX43" fmla="*/ 411171 w 431562"/>
                <a:gd name="connsiteY43" fmla="*/ 342796 h 503568"/>
                <a:gd name="connsiteX44" fmla="*/ 388995 w 431562"/>
                <a:gd name="connsiteY44" fmla="*/ 364972 h 503568"/>
                <a:gd name="connsiteX45" fmla="*/ 391767 w 431562"/>
                <a:gd name="connsiteY45" fmla="*/ 376060 h 503568"/>
                <a:gd name="connsiteX46" fmla="*/ 410247 w 431562"/>
                <a:gd name="connsiteY46" fmla="*/ 387147 h 503568"/>
                <a:gd name="connsiteX47" fmla="*/ 431499 w 431562"/>
                <a:gd name="connsiteY47" fmla="*/ 364972 h 503568"/>
                <a:gd name="connsiteX48" fmla="*/ 411171 w 431562"/>
                <a:gd name="connsiteY48" fmla="*/ 342796 h 503568"/>
                <a:gd name="connsiteX49" fmla="*/ 411171 w 431562"/>
                <a:gd name="connsiteY49" fmla="*/ 342796 h 503568"/>
                <a:gd name="connsiteX50" fmla="*/ 410247 w 431562"/>
                <a:gd name="connsiteY50" fmla="*/ 160772 h 503568"/>
                <a:gd name="connsiteX51" fmla="*/ 410247 w 431562"/>
                <a:gd name="connsiteY51" fmla="*/ 160772 h 503568"/>
                <a:gd name="connsiteX52" fmla="*/ 431499 w 431562"/>
                <a:gd name="connsiteY52" fmla="*/ 138597 h 503568"/>
                <a:gd name="connsiteX53" fmla="*/ 410247 w 431562"/>
                <a:gd name="connsiteY53" fmla="*/ 116421 h 503568"/>
                <a:gd name="connsiteX54" fmla="*/ 391767 w 431562"/>
                <a:gd name="connsiteY54" fmla="*/ 127509 h 503568"/>
                <a:gd name="connsiteX55" fmla="*/ 388995 w 431562"/>
                <a:gd name="connsiteY55" fmla="*/ 138597 h 503568"/>
                <a:gd name="connsiteX56" fmla="*/ 410247 w 431562"/>
                <a:gd name="connsiteY56" fmla="*/ 160772 h 503568"/>
                <a:gd name="connsiteX57" fmla="*/ 410247 w 431562"/>
                <a:gd name="connsiteY57" fmla="*/ 160772 h 503568"/>
                <a:gd name="connsiteX58" fmla="*/ 104410 w 431562"/>
                <a:gd name="connsiteY58" fmla="*/ 180176 h 503568"/>
                <a:gd name="connsiteX59" fmla="*/ 104410 w 431562"/>
                <a:gd name="connsiteY59" fmla="*/ 352036 h 503568"/>
                <a:gd name="connsiteX60" fmla="*/ 326165 w 431562"/>
                <a:gd name="connsiteY60" fmla="*/ 352036 h 503568"/>
                <a:gd name="connsiteX61" fmla="*/ 129357 w 431562"/>
                <a:gd name="connsiteY61" fmla="*/ 352036 h 503568"/>
                <a:gd name="connsiteX62" fmla="*/ 162620 w 431562"/>
                <a:gd name="connsiteY62" fmla="*/ 276270 h 503568"/>
                <a:gd name="connsiteX63" fmla="*/ 223603 w 431562"/>
                <a:gd name="connsiteY63" fmla="*/ 300293 h 503568"/>
                <a:gd name="connsiteX64" fmla="*/ 312305 w 431562"/>
                <a:gd name="connsiteY64" fmla="*/ 170936 h 50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31562" h="503568">
                  <a:moveTo>
                    <a:pt x="410247" y="342796"/>
                  </a:moveTo>
                  <a:lnTo>
                    <a:pt x="410247" y="160772"/>
                  </a:lnTo>
                  <a:moveTo>
                    <a:pt x="237463" y="466610"/>
                  </a:moveTo>
                  <a:lnTo>
                    <a:pt x="396387" y="378832"/>
                  </a:lnTo>
                  <a:moveTo>
                    <a:pt x="43427" y="378832"/>
                  </a:moveTo>
                  <a:lnTo>
                    <a:pt x="202351" y="466610"/>
                  </a:lnTo>
                  <a:moveTo>
                    <a:pt x="21251" y="160772"/>
                  </a:moveTo>
                  <a:lnTo>
                    <a:pt x="21251" y="342796"/>
                  </a:lnTo>
                  <a:moveTo>
                    <a:pt x="201427" y="36035"/>
                  </a:moveTo>
                  <a:lnTo>
                    <a:pt x="42503" y="123813"/>
                  </a:lnTo>
                  <a:moveTo>
                    <a:pt x="216211" y="0"/>
                  </a:moveTo>
                  <a:cubicBezTo>
                    <a:pt x="204199" y="0"/>
                    <a:pt x="194959" y="10164"/>
                    <a:pt x="194959" y="22175"/>
                  </a:cubicBezTo>
                  <a:cubicBezTo>
                    <a:pt x="194959" y="25871"/>
                    <a:pt x="195884" y="28643"/>
                    <a:pt x="196808" y="31415"/>
                  </a:cubicBezTo>
                  <a:cubicBezTo>
                    <a:pt x="200504" y="38807"/>
                    <a:pt x="207895" y="43427"/>
                    <a:pt x="216211" y="43427"/>
                  </a:cubicBezTo>
                  <a:cubicBezTo>
                    <a:pt x="224527" y="43427"/>
                    <a:pt x="231919" y="38807"/>
                    <a:pt x="235615" y="31415"/>
                  </a:cubicBezTo>
                  <a:cubicBezTo>
                    <a:pt x="237463" y="28643"/>
                    <a:pt x="238387" y="24947"/>
                    <a:pt x="238387" y="21251"/>
                  </a:cubicBezTo>
                  <a:cubicBezTo>
                    <a:pt x="237463" y="10164"/>
                    <a:pt x="228223" y="0"/>
                    <a:pt x="216211" y="0"/>
                  </a:cubicBezTo>
                  <a:lnTo>
                    <a:pt x="216211" y="0"/>
                  </a:lnTo>
                  <a:close/>
                  <a:moveTo>
                    <a:pt x="216211" y="459218"/>
                  </a:moveTo>
                  <a:cubicBezTo>
                    <a:pt x="207895" y="459218"/>
                    <a:pt x="201427" y="463838"/>
                    <a:pt x="197731" y="470306"/>
                  </a:cubicBezTo>
                  <a:cubicBezTo>
                    <a:pt x="195884" y="473077"/>
                    <a:pt x="194959" y="476774"/>
                    <a:pt x="194959" y="481393"/>
                  </a:cubicBezTo>
                  <a:cubicBezTo>
                    <a:pt x="194959" y="493405"/>
                    <a:pt x="204199" y="503569"/>
                    <a:pt x="216211" y="503569"/>
                  </a:cubicBezTo>
                  <a:cubicBezTo>
                    <a:pt x="228223" y="503569"/>
                    <a:pt x="237463" y="493405"/>
                    <a:pt x="237463" y="481393"/>
                  </a:cubicBezTo>
                  <a:cubicBezTo>
                    <a:pt x="237463" y="477697"/>
                    <a:pt x="236539" y="474001"/>
                    <a:pt x="234690" y="470306"/>
                  </a:cubicBezTo>
                  <a:cubicBezTo>
                    <a:pt x="230995" y="463838"/>
                    <a:pt x="224527" y="459218"/>
                    <a:pt x="216211" y="459218"/>
                  </a:cubicBezTo>
                  <a:lnTo>
                    <a:pt x="216211" y="459218"/>
                  </a:lnTo>
                  <a:close/>
                  <a:moveTo>
                    <a:pt x="22175" y="342796"/>
                  </a:moveTo>
                  <a:cubicBezTo>
                    <a:pt x="22175" y="342796"/>
                    <a:pt x="22175" y="342796"/>
                    <a:pt x="22175" y="342796"/>
                  </a:cubicBezTo>
                  <a:cubicBezTo>
                    <a:pt x="10164" y="342796"/>
                    <a:pt x="0" y="352960"/>
                    <a:pt x="0" y="364972"/>
                  </a:cubicBezTo>
                  <a:cubicBezTo>
                    <a:pt x="0" y="376984"/>
                    <a:pt x="9240" y="387147"/>
                    <a:pt x="21251" y="387147"/>
                  </a:cubicBezTo>
                  <a:cubicBezTo>
                    <a:pt x="29567" y="387147"/>
                    <a:pt x="36035" y="382527"/>
                    <a:pt x="39731" y="376060"/>
                  </a:cubicBezTo>
                  <a:cubicBezTo>
                    <a:pt x="41579" y="373288"/>
                    <a:pt x="42503" y="369592"/>
                    <a:pt x="42503" y="364972"/>
                  </a:cubicBezTo>
                  <a:cubicBezTo>
                    <a:pt x="43427" y="352960"/>
                    <a:pt x="33263" y="342796"/>
                    <a:pt x="22175" y="342796"/>
                  </a:cubicBezTo>
                  <a:lnTo>
                    <a:pt x="22175" y="342796"/>
                  </a:lnTo>
                  <a:close/>
                  <a:moveTo>
                    <a:pt x="21251" y="116421"/>
                  </a:moveTo>
                  <a:cubicBezTo>
                    <a:pt x="9240" y="116421"/>
                    <a:pt x="0" y="126585"/>
                    <a:pt x="0" y="138597"/>
                  </a:cubicBezTo>
                  <a:cubicBezTo>
                    <a:pt x="0" y="150609"/>
                    <a:pt x="10164" y="160772"/>
                    <a:pt x="21251" y="160772"/>
                  </a:cubicBezTo>
                  <a:cubicBezTo>
                    <a:pt x="21251" y="160772"/>
                    <a:pt x="21251" y="160772"/>
                    <a:pt x="21251" y="160772"/>
                  </a:cubicBezTo>
                  <a:cubicBezTo>
                    <a:pt x="33263" y="160772"/>
                    <a:pt x="42503" y="150609"/>
                    <a:pt x="42503" y="138597"/>
                  </a:cubicBezTo>
                  <a:cubicBezTo>
                    <a:pt x="42503" y="134901"/>
                    <a:pt x="41579" y="131205"/>
                    <a:pt x="39731" y="128433"/>
                  </a:cubicBezTo>
                  <a:cubicBezTo>
                    <a:pt x="36959" y="121041"/>
                    <a:pt x="29567" y="116421"/>
                    <a:pt x="21251" y="116421"/>
                  </a:cubicBezTo>
                  <a:lnTo>
                    <a:pt x="21251" y="116421"/>
                  </a:lnTo>
                  <a:close/>
                  <a:moveTo>
                    <a:pt x="411171" y="342796"/>
                  </a:moveTo>
                  <a:cubicBezTo>
                    <a:pt x="411171" y="342796"/>
                    <a:pt x="411171" y="342796"/>
                    <a:pt x="411171" y="342796"/>
                  </a:cubicBezTo>
                  <a:cubicBezTo>
                    <a:pt x="399159" y="342796"/>
                    <a:pt x="388995" y="352960"/>
                    <a:pt x="388995" y="364972"/>
                  </a:cubicBezTo>
                  <a:cubicBezTo>
                    <a:pt x="388995" y="368668"/>
                    <a:pt x="389919" y="372364"/>
                    <a:pt x="391767" y="376060"/>
                  </a:cubicBezTo>
                  <a:cubicBezTo>
                    <a:pt x="395463" y="382527"/>
                    <a:pt x="401931" y="387147"/>
                    <a:pt x="410247" y="387147"/>
                  </a:cubicBezTo>
                  <a:cubicBezTo>
                    <a:pt x="422259" y="387147"/>
                    <a:pt x="431499" y="376984"/>
                    <a:pt x="431499" y="364972"/>
                  </a:cubicBezTo>
                  <a:cubicBezTo>
                    <a:pt x="432422" y="352960"/>
                    <a:pt x="423183" y="342796"/>
                    <a:pt x="411171" y="342796"/>
                  </a:cubicBezTo>
                  <a:lnTo>
                    <a:pt x="411171" y="342796"/>
                  </a:lnTo>
                  <a:close/>
                  <a:moveTo>
                    <a:pt x="410247" y="160772"/>
                  </a:moveTo>
                  <a:cubicBezTo>
                    <a:pt x="411171" y="160772"/>
                    <a:pt x="411171" y="160772"/>
                    <a:pt x="410247" y="160772"/>
                  </a:cubicBezTo>
                  <a:cubicBezTo>
                    <a:pt x="422259" y="160772"/>
                    <a:pt x="431499" y="150609"/>
                    <a:pt x="431499" y="138597"/>
                  </a:cubicBezTo>
                  <a:cubicBezTo>
                    <a:pt x="431499" y="126585"/>
                    <a:pt x="421334" y="116421"/>
                    <a:pt x="410247" y="116421"/>
                  </a:cubicBezTo>
                  <a:cubicBezTo>
                    <a:pt x="401931" y="116421"/>
                    <a:pt x="395463" y="121041"/>
                    <a:pt x="391767" y="127509"/>
                  </a:cubicBezTo>
                  <a:cubicBezTo>
                    <a:pt x="389919" y="130281"/>
                    <a:pt x="388995" y="133977"/>
                    <a:pt x="388995" y="138597"/>
                  </a:cubicBezTo>
                  <a:cubicBezTo>
                    <a:pt x="388995" y="150609"/>
                    <a:pt x="399159" y="160772"/>
                    <a:pt x="410247" y="160772"/>
                  </a:cubicBezTo>
                  <a:lnTo>
                    <a:pt x="410247" y="160772"/>
                  </a:lnTo>
                  <a:close/>
                  <a:moveTo>
                    <a:pt x="104410" y="180176"/>
                  </a:moveTo>
                  <a:lnTo>
                    <a:pt x="104410" y="352036"/>
                  </a:lnTo>
                  <a:lnTo>
                    <a:pt x="326165" y="352036"/>
                  </a:lnTo>
                  <a:moveTo>
                    <a:pt x="129357" y="352036"/>
                  </a:moveTo>
                  <a:lnTo>
                    <a:pt x="162620" y="276270"/>
                  </a:lnTo>
                  <a:lnTo>
                    <a:pt x="223603" y="300293"/>
                  </a:lnTo>
                  <a:lnTo>
                    <a:pt x="312305" y="170936"/>
                  </a:lnTo>
                </a:path>
              </a:pathLst>
            </a:custGeom>
            <a:noFill/>
            <a:ln w="12700"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43312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63036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5389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37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70434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03354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09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03389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587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26582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28437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87411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74694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32533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587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2382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2645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14875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02103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51480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31286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046432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77923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3504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7150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4010699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09729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08476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427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3714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2374352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63806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23468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3537389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42706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642532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3983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17925213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64224411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25981651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387081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344995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229864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6545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110991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029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9329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7441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0217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9398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49237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5744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69299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06408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533859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633364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50369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612327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0.xml"/><Relationship Id="rId117" Type="http://schemas.openxmlformats.org/officeDocument/2006/relationships/slideLayout" Target="../slideLayouts/slideLayout251.xml"/><Relationship Id="rId21" Type="http://schemas.openxmlformats.org/officeDocument/2006/relationships/slideLayout" Target="../slideLayouts/slideLayout155.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63" Type="http://schemas.openxmlformats.org/officeDocument/2006/relationships/slideLayout" Target="../slideLayouts/slideLayout197.xml"/><Relationship Id="rId68" Type="http://schemas.openxmlformats.org/officeDocument/2006/relationships/slideLayout" Target="../slideLayouts/slideLayout202.xml"/><Relationship Id="rId84" Type="http://schemas.openxmlformats.org/officeDocument/2006/relationships/slideLayout" Target="../slideLayouts/slideLayout218.xml"/><Relationship Id="rId89" Type="http://schemas.openxmlformats.org/officeDocument/2006/relationships/slideLayout" Target="../slideLayouts/slideLayout223.xml"/><Relationship Id="rId112" Type="http://schemas.openxmlformats.org/officeDocument/2006/relationships/slideLayout" Target="../slideLayouts/slideLayout246.xml"/><Relationship Id="rId16" Type="http://schemas.openxmlformats.org/officeDocument/2006/relationships/slideLayout" Target="../slideLayouts/slideLayout150.xml"/><Relationship Id="rId107" Type="http://schemas.openxmlformats.org/officeDocument/2006/relationships/slideLayout" Target="../slideLayouts/slideLayout241.xml"/><Relationship Id="rId11" Type="http://schemas.openxmlformats.org/officeDocument/2006/relationships/slideLayout" Target="../slideLayouts/slideLayout145.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53" Type="http://schemas.openxmlformats.org/officeDocument/2006/relationships/slideLayout" Target="../slideLayouts/slideLayout187.xml"/><Relationship Id="rId58" Type="http://schemas.openxmlformats.org/officeDocument/2006/relationships/slideLayout" Target="../slideLayouts/slideLayout192.xml"/><Relationship Id="rId74" Type="http://schemas.openxmlformats.org/officeDocument/2006/relationships/slideLayout" Target="../slideLayouts/slideLayout208.xml"/><Relationship Id="rId79" Type="http://schemas.openxmlformats.org/officeDocument/2006/relationships/slideLayout" Target="../slideLayouts/slideLayout213.xml"/><Relationship Id="rId102" Type="http://schemas.openxmlformats.org/officeDocument/2006/relationships/slideLayout" Target="../slideLayouts/slideLayout236.xml"/><Relationship Id="rId5" Type="http://schemas.openxmlformats.org/officeDocument/2006/relationships/slideLayout" Target="../slideLayouts/slideLayout139.xml"/><Relationship Id="rId90" Type="http://schemas.openxmlformats.org/officeDocument/2006/relationships/slideLayout" Target="../slideLayouts/slideLayout224.xml"/><Relationship Id="rId95" Type="http://schemas.openxmlformats.org/officeDocument/2006/relationships/slideLayout" Target="../slideLayouts/slideLayout229.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64" Type="http://schemas.openxmlformats.org/officeDocument/2006/relationships/slideLayout" Target="../slideLayouts/slideLayout198.xml"/><Relationship Id="rId69" Type="http://schemas.openxmlformats.org/officeDocument/2006/relationships/slideLayout" Target="../slideLayouts/slideLayout203.xml"/><Relationship Id="rId113" Type="http://schemas.openxmlformats.org/officeDocument/2006/relationships/slideLayout" Target="../slideLayouts/slideLayout247.xml"/><Relationship Id="rId118" Type="http://schemas.openxmlformats.org/officeDocument/2006/relationships/theme" Target="../theme/theme3.xml"/><Relationship Id="rId80" Type="http://schemas.openxmlformats.org/officeDocument/2006/relationships/slideLayout" Target="../slideLayouts/slideLayout214.xml"/><Relationship Id="rId85" Type="http://schemas.openxmlformats.org/officeDocument/2006/relationships/slideLayout" Target="../slideLayouts/slideLayout219.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59" Type="http://schemas.openxmlformats.org/officeDocument/2006/relationships/slideLayout" Target="../slideLayouts/slideLayout193.xml"/><Relationship Id="rId103" Type="http://schemas.openxmlformats.org/officeDocument/2006/relationships/slideLayout" Target="../slideLayouts/slideLayout237.xml"/><Relationship Id="rId108" Type="http://schemas.openxmlformats.org/officeDocument/2006/relationships/slideLayout" Target="../slideLayouts/slideLayout242.xml"/><Relationship Id="rId54" Type="http://schemas.openxmlformats.org/officeDocument/2006/relationships/slideLayout" Target="../slideLayouts/slideLayout188.xml"/><Relationship Id="rId70" Type="http://schemas.openxmlformats.org/officeDocument/2006/relationships/slideLayout" Target="../slideLayouts/slideLayout204.xml"/><Relationship Id="rId75" Type="http://schemas.openxmlformats.org/officeDocument/2006/relationships/slideLayout" Target="../slideLayouts/slideLayout209.xml"/><Relationship Id="rId91" Type="http://schemas.openxmlformats.org/officeDocument/2006/relationships/slideLayout" Target="../slideLayouts/slideLayout225.xml"/><Relationship Id="rId96" Type="http://schemas.openxmlformats.org/officeDocument/2006/relationships/slideLayout" Target="../slideLayouts/slideLayout23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49" Type="http://schemas.openxmlformats.org/officeDocument/2006/relationships/slideLayout" Target="../slideLayouts/slideLayout183.xml"/><Relationship Id="rId114" Type="http://schemas.openxmlformats.org/officeDocument/2006/relationships/slideLayout" Target="../slideLayouts/slideLayout248.xml"/><Relationship Id="rId119" Type="http://schemas.openxmlformats.org/officeDocument/2006/relationships/image" Target="../media/image1.emf"/><Relationship Id="rId10" Type="http://schemas.openxmlformats.org/officeDocument/2006/relationships/slideLayout" Target="../slideLayouts/slideLayout144.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52" Type="http://schemas.openxmlformats.org/officeDocument/2006/relationships/slideLayout" Target="../slideLayouts/slideLayout186.xml"/><Relationship Id="rId60" Type="http://schemas.openxmlformats.org/officeDocument/2006/relationships/slideLayout" Target="../slideLayouts/slideLayout194.xml"/><Relationship Id="rId65" Type="http://schemas.openxmlformats.org/officeDocument/2006/relationships/slideLayout" Target="../slideLayouts/slideLayout199.xml"/><Relationship Id="rId73" Type="http://schemas.openxmlformats.org/officeDocument/2006/relationships/slideLayout" Target="../slideLayouts/slideLayout207.xml"/><Relationship Id="rId78" Type="http://schemas.openxmlformats.org/officeDocument/2006/relationships/slideLayout" Target="../slideLayouts/slideLayout212.xml"/><Relationship Id="rId81" Type="http://schemas.openxmlformats.org/officeDocument/2006/relationships/slideLayout" Target="../slideLayouts/slideLayout215.xml"/><Relationship Id="rId86" Type="http://schemas.openxmlformats.org/officeDocument/2006/relationships/slideLayout" Target="../slideLayouts/slideLayout220.xml"/><Relationship Id="rId94" Type="http://schemas.openxmlformats.org/officeDocument/2006/relationships/slideLayout" Target="../slideLayouts/slideLayout228.xml"/><Relationship Id="rId99" Type="http://schemas.openxmlformats.org/officeDocument/2006/relationships/slideLayout" Target="../slideLayouts/slideLayout233.xml"/><Relationship Id="rId101" Type="http://schemas.openxmlformats.org/officeDocument/2006/relationships/slideLayout" Target="../slideLayouts/slideLayout23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9" Type="http://schemas.openxmlformats.org/officeDocument/2006/relationships/slideLayout" Target="../slideLayouts/slideLayout173.xml"/><Relationship Id="rId109" Type="http://schemas.openxmlformats.org/officeDocument/2006/relationships/slideLayout" Target="../slideLayouts/slideLayout243.xml"/><Relationship Id="rId34" Type="http://schemas.openxmlformats.org/officeDocument/2006/relationships/slideLayout" Target="../slideLayouts/slideLayout168.xml"/><Relationship Id="rId50" Type="http://schemas.openxmlformats.org/officeDocument/2006/relationships/slideLayout" Target="../slideLayouts/slideLayout184.xml"/><Relationship Id="rId55" Type="http://schemas.openxmlformats.org/officeDocument/2006/relationships/slideLayout" Target="../slideLayouts/slideLayout189.xml"/><Relationship Id="rId76" Type="http://schemas.openxmlformats.org/officeDocument/2006/relationships/slideLayout" Target="../slideLayouts/slideLayout210.xml"/><Relationship Id="rId97" Type="http://schemas.openxmlformats.org/officeDocument/2006/relationships/slideLayout" Target="../slideLayouts/slideLayout231.xml"/><Relationship Id="rId104" Type="http://schemas.openxmlformats.org/officeDocument/2006/relationships/slideLayout" Target="../slideLayouts/slideLayout238.xml"/><Relationship Id="rId7" Type="http://schemas.openxmlformats.org/officeDocument/2006/relationships/slideLayout" Target="../slideLayouts/slideLayout141.xml"/><Relationship Id="rId71" Type="http://schemas.openxmlformats.org/officeDocument/2006/relationships/slideLayout" Target="../slideLayouts/slideLayout205.xml"/><Relationship Id="rId92" Type="http://schemas.openxmlformats.org/officeDocument/2006/relationships/slideLayout" Target="../slideLayouts/slideLayout226.xml"/><Relationship Id="rId2" Type="http://schemas.openxmlformats.org/officeDocument/2006/relationships/slideLayout" Target="../slideLayouts/slideLayout136.xml"/><Relationship Id="rId29" Type="http://schemas.openxmlformats.org/officeDocument/2006/relationships/slideLayout" Target="../slideLayouts/slideLayout163.xml"/><Relationship Id="rId24" Type="http://schemas.openxmlformats.org/officeDocument/2006/relationships/slideLayout" Target="../slideLayouts/slideLayout158.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66" Type="http://schemas.openxmlformats.org/officeDocument/2006/relationships/slideLayout" Target="../slideLayouts/slideLayout200.xml"/><Relationship Id="rId87" Type="http://schemas.openxmlformats.org/officeDocument/2006/relationships/slideLayout" Target="../slideLayouts/slideLayout221.xml"/><Relationship Id="rId110" Type="http://schemas.openxmlformats.org/officeDocument/2006/relationships/slideLayout" Target="../slideLayouts/slideLayout244.xml"/><Relationship Id="rId115" Type="http://schemas.openxmlformats.org/officeDocument/2006/relationships/slideLayout" Target="../slideLayouts/slideLayout249.xml"/><Relationship Id="rId61" Type="http://schemas.openxmlformats.org/officeDocument/2006/relationships/slideLayout" Target="../slideLayouts/slideLayout195.xml"/><Relationship Id="rId82" Type="http://schemas.openxmlformats.org/officeDocument/2006/relationships/slideLayout" Target="../slideLayouts/slideLayout216.xml"/><Relationship Id="rId19" Type="http://schemas.openxmlformats.org/officeDocument/2006/relationships/slideLayout" Target="../slideLayouts/slideLayout153.xml"/><Relationship Id="rId14" Type="http://schemas.openxmlformats.org/officeDocument/2006/relationships/slideLayout" Target="../slideLayouts/slideLayout148.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56" Type="http://schemas.openxmlformats.org/officeDocument/2006/relationships/slideLayout" Target="../slideLayouts/slideLayout190.xml"/><Relationship Id="rId77" Type="http://schemas.openxmlformats.org/officeDocument/2006/relationships/slideLayout" Target="../slideLayouts/slideLayout211.xml"/><Relationship Id="rId100" Type="http://schemas.openxmlformats.org/officeDocument/2006/relationships/slideLayout" Target="../slideLayouts/slideLayout234.xml"/><Relationship Id="rId105" Type="http://schemas.openxmlformats.org/officeDocument/2006/relationships/slideLayout" Target="../slideLayouts/slideLayout239.xml"/><Relationship Id="rId8" Type="http://schemas.openxmlformats.org/officeDocument/2006/relationships/slideLayout" Target="../slideLayouts/slideLayout142.xml"/><Relationship Id="rId51" Type="http://schemas.openxmlformats.org/officeDocument/2006/relationships/slideLayout" Target="../slideLayouts/slideLayout185.xml"/><Relationship Id="rId72" Type="http://schemas.openxmlformats.org/officeDocument/2006/relationships/slideLayout" Target="../slideLayouts/slideLayout206.xml"/><Relationship Id="rId93" Type="http://schemas.openxmlformats.org/officeDocument/2006/relationships/slideLayout" Target="../slideLayouts/slideLayout227.xml"/><Relationship Id="rId98" Type="http://schemas.openxmlformats.org/officeDocument/2006/relationships/slideLayout" Target="../slideLayouts/slideLayout232.xml"/><Relationship Id="rId3" Type="http://schemas.openxmlformats.org/officeDocument/2006/relationships/slideLayout" Target="../slideLayouts/slideLayout137.xml"/><Relationship Id="rId25" Type="http://schemas.openxmlformats.org/officeDocument/2006/relationships/slideLayout" Target="../slideLayouts/slideLayout159.xml"/><Relationship Id="rId46" Type="http://schemas.openxmlformats.org/officeDocument/2006/relationships/slideLayout" Target="../slideLayouts/slideLayout180.xml"/><Relationship Id="rId67" Type="http://schemas.openxmlformats.org/officeDocument/2006/relationships/slideLayout" Target="../slideLayouts/slideLayout201.xml"/><Relationship Id="rId116" Type="http://schemas.openxmlformats.org/officeDocument/2006/relationships/slideLayout" Target="../slideLayouts/slideLayout250.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62" Type="http://schemas.openxmlformats.org/officeDocument/2006/relationships/slideLayout" Target="../slideLayouts/slideLayout196.xml"/><Relationship Id="rId83" Type="http://schemas.openxmlformats.org/officeDocument/2006/relationships/slideLayout" Target="../slideLayouts/slideLayout217.xml"/><Relationship Id="rId88" Type="http://schemas.openxmlformats.org/officeDocument/2006/relationships/slideLayout" Target="../slideLayouts/slideLayout222.xml"/><Relationship Id="rId111" Type="http://schemas.openxmlformats.org/officeDocument/2006/relationships/slideLayout" Target="../slideLayouts/slideLayout245.xml"/><Relationship Id="rId15" Type="http://schemas.openxmlformats.org/officeDocument/2006/relationships/slideLayout" Target="../slideLayouts/slideLayout149.xml"/><Relationship Id="rId36" Type="http://schemas.openxmlformats.org/officeDocument/2006/relationships/slideLayout" Target="../slideLayouts/slideLayout170.xml"/><Relationship Id="rId57" Type="http://schemas.openxmlformats.org/officeDocument/2006/relationships/slideLayout" Target="../slideLayouts/slideLayout191.xml"/><Relationship Id="rId106" Type="http://schemas.openxmlformats.org/officeDocument/2006/relationships/slideLayout" Target="../slideLayouts/slideLayout24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77.xml"/><Relationship Id="rId21" Type="http://schemas.openxmlformats.org/officeDocument/2006/relationships/slideLayout" Target="../slideLayouts/slideLayout272.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84" Type="http://schemas.openxmlformats.org/officeDocument/2006/relationships/image" Target="../media/image1.emf"/><Relationship Id="rId16" Type="http://schemas.openxmlformats.org/officeDocument/2006/relationships/slideLayout" Target="../slideLayouts/slideLayout267.xml"/><Relationship Id="rId11" Type="http://schemas.openxmlformats.org/officeDocument/2006/relationships/slideLayout" Target="../slideLayouts/slideLayout262.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74" Type="http://schemas.openxmlformats.org/officeDocument/2006/relationships/slideLayout" Target="../slideLayouts/slideLayout325.xml"/><Relationship Id="rId79" Type="http://schemas.openxmlformats.org/officeDocument/2006/relationships/slideLayout" Target="../slideLayouts/slideLayout330.xml"/><Relationship Id="rId5" Type="http://schemas.openxmlformats.org/officeDocument/2006/relationships/slideLayout" Target="../slideLayouts/slideLayout256.xml"/><Relationship Id="rId61" Type="http://schemas.openxmlformats.org/officeDocument/2006/relationships/slideLayout" Target="../slideLayouts/slideLayout312.xml"/><Relationship Id="rId82" Type="http://schemas.openxmlformats.org/officeDocument/2006/relationships/slideLayout" Target="../slideLayouts/slideLayout333.xml"/><Relationship Id="rId19" Type="http://schemas.openxmlformats.org/officeDocument/2006/relationships/slideLayout" Target="../slideLayouts/slideLayout27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77" Type="http://schemas.openxmlformats.org/officeDocument/2006/relationships/slideLayout" Target="../slideLayouts/slideLayout328.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80" Type="http://schemas.openxmlformats.org/officeDocument/2006/relationships/slideLayout" Target="../slideLayouts/slideLayout331.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83" Type="http://schemas.openxmlformats.org/officeDocument/2006/relationships/theme" Target="../theme/theme4.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10" Type="http://schemas.openxmlformats.org/officeDocument/2006/relationships/slideLayout" Target="../slideLayouts/slideLayout261.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78" Type="http://schemas.openxmlformats.org/officeDocument/2006/relationships/slideLayout" Target="../slideLayouts/slideLayout329.xml"/><Relationship Id="rId81" Type="http://schemas.openxmlformats.org/officeDocument/2006/relationships/slideLayout" Target="../slideLayouts/slideLayout332.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9" Type="http://schemas.openxmlformats.org/officeDocument/2006/relationships/slideLayout" Target="../slideLayouts/slideLayout290.xml"/><Relationship Id="rId34" Type="http://schemas.openxmlformats.org/officeDocument/2006/relationships/slideLayout" Target="../slideLayouts/slideLayout285.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76" Type="http://schemas.openxmlformats.org/officeDocument/2006/relationships/slideLayout" Target="../slideLayouts/slideLayout327.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2" Type="http://schemas.openxmlformats.org/officeDocument/2006/relationships/slideLayout" Target="../slideLayouts/slideLayout253.xml"/><Relationship Id="rId29" Type="http://schemas.openxmlformats.org/officeDocument/2006/relationships/slideLayout" Target="../slideLayouts/slideLayout280.xml"/><Relationship Id="rId24" Type="http://schemas.openxmlformats.org/officeDocument/2006/relationships/slideLayout" Target="../slideLayouts/slideLayout275.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66" Type="http://schemas.openxmlformats.org/officeDocument/2006/relationships/slideLayout" Target="../slideLayouts/slideLayout31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9" Type="http://schemas.openxmlformats.org/officeDocument/2006/relationships/slideLayout" Target="../slideLayouts/slideLayout372.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42" Type="http://schemas.openxmlformats.org/officeDocument/2006/relationships/slideLayout" Target="../slideLayouts/slideLayout375.xml"/><Relationship Id="rId7" Type="http://schemas.openxmlformats.org/officeDocument/2006/relationships/slideLayout" Target="../slideLayouts/slideLayout34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40" Type="http://schemas.openxmlformats.org/officeDocument/2006/relationships/slideLayout" Target="../slideLayouts/slideLayout373.xml"/><Relationship Id="rId45" Type="http://schemas.openxmlformats.org/officeDocument/2006/relationships/theme" Target="../theme/theme5.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4" Type="http://schemas.openxmlformats.org/officeDocument/2006/relationships/slideLayout" Target="../slideLayouts/slideLayout377.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43" Type="http://schemas.openxmlformats.org/officeDocument/2006/relationships/slideLayout" Target="../slideLayouts/slideLayout376.xml"/><Relationship Id="rId8" Type="http://schemas.openxmlformats.org/officeDocument/2006/relationships/slideLayout" Target="../slideLayouts/slideLayout341.xml"/><Relationship Id="rId3" Type="http://schemas.openxmlformats.org/officeDocument/2006/relationships/slideLayout" Target="../slideLayouts/slideLayout336.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slideLayout" Target="../slideLayouts/slideLayout371.xml"/><Relationship Id="rId20" Type="http://schemas.openxmlformats.org/officeDocument/2006/relationships/slideLayout" Target="../slideLayouts/slideLayout353.xml"/><Relationship Id="rId41" Type="http://schemas.openxmlformats.org/officeDocument/2006/relationships/slideLayout" Target="../slideLayouts/slideLayout37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403.xml"/><Relationship Id="rId21" Type="http://schemas.openxmlformats.org/officeDocument/2006/relationships/slideLayout" Target="../slideLayouts/slideLayout398.xml"/><Relationship Id="rId42" Type="http://schemas.openxmlformats.org/officeDocument/2006/relationships/slideLayout" Target="../slideLayouts/slideLayout419.xml"/><Relationship Id="rId47" Type="http://schemas.openxmlformats.org/officeDocument/2006/relationships/slideLayout" Target="../slideLayouts/slideLayout424.xml"/><Relationship Id="rId63" Type="http://schemas.openxmlformats.org/officeDocument/2006/relationships/slideLayout" Target="../slideLayouts/slideLayout440.xml"/><Relationship Id="rId68" Type="http://schemas.openxmlformats.org/officeDocument/2006/relationships/slideLayout" Target="../slideLayouts/slideLayout445.xml"/><Relationship Id="rId84" Type="http://schemas.openxmlformats.org/officeDocument/2006/relationships/slideLayout" Target="../slideLayouts/slideLayout461.xml"/><Relationship Id="rId89" Type="http://schemas.openxmlformats.org/officeDocument/2006/relationships/slideLayout" Target="../slideLayouts/slideLayout466.xml"/><Relationship Id="rId16" Type="http://schemas.openxmlformats.org/officeDocument/2006/relationships/slideLayout" Target="../slideLayouts/slideLayout393.xml"/><Relationship Id="rId107" Type="http://schemas.openxmlformats.org/officeDocument/2006/relationships/slideLayout" Target="../slideLayouts/slideLayout484.xml"/><Relationship Id="rId11" Type="http://schemas.openxmlformats.org/officeDocument/2006/relationships/slideLayout" Target="../slideLayouts/slideLayout388.xml"/><Relationship Id="rId32" Type="http://schemas.openxmlformats.org/officeDocument/2006/relationships/slideLayout" Target="../slideLayouts/slideLayout409.xml"/><Relationship Id="rId37" Type="http://schemas.openxmlformats.org/officeDocument/2006/relationships/slideLayout" Target="../slideLayouts/slideLayout414.xml"/><Relationship Id="rId53" Type="http://schemas.openxmlformats.org/officeDocument/2006/relationships/slideLayout" Target="../slideLayouts/slideLayout430.xml"/><Relationship Id="rId58" Type="http://schemas.openxmlformats.org/officeDocument/2006/relationships/slideLayout" Target="../slideLayouts/slideLayout435.xml"/><Relationship Id="rId74" Type="http://schemas.openxmlformats.org/officeDocument/2006/relationships/slideLayout" Target="../slideLayouts/slideLayout451.xml"/><Relationship Id="rId79" Type="http://schemas.openxmlformats.org/officeDocument/2006/relationships/slideLayout" Target="../slideLayouts/slideLayout456.xml"/><Relationship Id="rId102" Type="http://schemas.openxmlformats.org/officeDocument/2006/relationships/slideLayout" Target="../slideLayouts/slideLayout479.xml"/><Relationship Id="rId5" Type="http://schemas.openxmlformats.org/officeDocument/2006/relationships/slideLayout" Target="../slideLayouts/slideLayout382.xml"/><Relationship Id="rId90" Type="http://schemas.openxmlformats.org/officeDocument/2006/relationships/slideLayout" Target="../slideLayouts/slideLayout467.xml"/><Relationship Id="rId95" Type="http://schemas.openxmlformats.org/officeDocument/2006/relationships/slideLayout" Target="../slideLayouts/slideLayout472.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43" Type="http://schemas.openxmlformats.org/officeDocument/2006/relationships/slideLayout" Target="../slideLayouts/slideLayout420.xml"/><Relationship Id="rId48" Type="http://schemas.openxmlformats.org/officeDocument/2006/relationships/slideLayout" Target="../slideLayouts/slideLayout425.xml"/><Relationship Id="rId64" Type="http://schemas.openxmlformats.org/officeDocument/2006/relationships/slideLayout" Target="../slideLayouts/slideLayout441.xml"/><Relationship Id="rId69" Type="http://schemas.openxmlformats.org/officeDocument/2006/relationships/slideLayout" Target="../slideLayouts/slideLayout446.xml"/><Relationship Id="rId80" Type="http://schemas.openxmlformats.org/officeDocument/2006/relationships/slideLayout" Target="../slideLayouts/slideLayout457.xml"/><Relationship Id="rId85" Type="http://schemas.openxmlformats.org/officeDocument/2006/relationships/slideLayout" Target="../slideLayouts/slideLayout462.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33" Type="http://schemas.openxmlformats.org/officeDocument/2006/relationships/slideLayout" Target="../slideLayouts/slideLayout410.xml"/><Relationship Id="rId38" Type="http://schemas.openxmlformats.org/officeDocument/2006/relationships/slideLayout" Target="../slideLayouts/slideLayout415.xml"/><Relationship Id="rId59" Type="http://schemas.openxmlformats.org/officeDocument/2006/relationships/slideLayout" Target="../slideLayouts/slideLayout436.xml"/><Relationship Id="rId103" Type="http://schemas.openxmlformats.org/officeDocument/2006/relationships/slideLayout" Target="../slideLayouts/slideLayout480.xml"/><Relationship Id="rId108" Type="http://schemas.openxmlformats.org/officeDocument/2006/relationships/slideLayout" Target="../slideLayouts/slideLayout485.xml"/><Relationship Id="rId54" Type="http://schemas.openxmlformats.org/officeDocument/2006/relationships/slideLayout" Target="../slideLayouts/slideLayout431.xml"/><Relationship Id="rId70" Type="http://schemas.openxmlformats.org/officeDocument/2006/relationships/slideLayout" Target="../slideLayouts/slideLayout447.xml"/><Relationship Id="rId75" Type="http://schemas.openxmlformats.org/officeDocument/2006/relationships/slideLayout" Target="../slideLayouts/slideLayout452.xml"/><Relationship Id="rId91" Type="http://schemas.openxmlformats.org/officeDocument/2006/relationships/slideLayout" Target="../slideLayouts/slideLayout468.xml"/><Relationship Id="rId96" Type="http://schemas.openxmlformats.org/officeDocument/2006/relationships/slideLayout" Target="../slideLayouts/slideLayout473.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36" Type="http://schemas.openxmlformats.org/officeDocument/2006/relationships/slideLayout" Target="../slideLayouts/slideLayout413.xml"/><Relationship Id="rId49" Type="http://schemas.openxmlformats.org/officeDocument/2006/relationships/slideLayout" Target="../slideLayouts/slideLayout426.xml"/><Relationship Id="rId57" Type="http://schemas.openxmlformats.org/officeDocument/2006/relationships/slideLayout" Target="../slideLayouts/slideLayout434.xml"/><Relationship Id="rId106" Type="http://schemas.openxmlformats.org/officeDocument/2006/relationships/slideLayout" Target="../slideLayouts/slideLayout483.xml"/><Relationship Id="rId10" Type="http://schemas.openxmlformats.org/officeDocument/2006/relationships/slideLayout" Target="../slideLayouts/slideLayout387.xml"/><Relationship Id="rId31" Type="http://schemas.openxmlformats.org/officeDocument/2006/relationships/slideLayout" Target="../slideLayouts/slideLayout408.xml"/><Relationship Id="rId44" Type="http://schemas.openxmlformats.org/officeDocument/2006/relationships/slideLayout" Target="../slideLayouts/slideLayout421.xml"/><Relationship Id="rId52" Type="http://schemas.openxmlformats.org/officeDocument/2006/relationships/slideLayout" Target="../slideLayouts/slideLayout429.xml"/><Relationship Id="rId60" Type="http://schemas.openxmlformats.org/officeDocument/2006/relationships/slideLayout" Target="../slideLayouts/slideLayout437.xml"/><Relationship Id="rId65" Type="http://schemas.openxmlformats.org/officeDocument/2006/relationships/slideLayout" Target="../slideLayouts/slideLayout442.xml"/><Relationship Id="rId73" Type="http://schemas.openxmlformats.org/officeDocument/2006/relationships/slideLayout" Target="../slideLayouts/slideLayout450.xml"/><Relationship Id="rId78" Type="http://schemas.openxmlformats.org/officeDocument/2006/relationships/slideLayout" Target="../slideLayouts/slideLayout455.xml"/><Relationship Id="rId81" Type="http://schemas.openxmlformats.org/officeDocument/2006/relationships/slideLayout" Target="../slideLayouts/slideLayout458.xml"/><Relationship Id="rId86" Type="http://schemas.openxmlformats.org/officeDocument/2006/relationships/slideLayout" Target="../slideLayouts/slideLayout463.xml"/><Relationship Id="rId94" Type="http://schemas.openxmlformats.org/officeDocument/2006/relationships/slideLayout" Target="../slideLayouts/slideLayout471.xml"/><Relationship Id="rId99" Type="http://schemas.openxmlformats.org/officeDocument/2006/relationships/slideLayout" Target="../slideLayouts/slideLayout476.xml"/><Relationship Id="rId101" Type="http://schemas.openxmlformats.org/officeDocument/2006/relationships/slideLayout" Target="../slideLayouts/slideLayout478.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9" Type="http://schemas.openxmlformats.org/officeDocument/2006/relationships/slideLayout" Target="../slideLayouts/slideLayout416.xml"/><Relationship Id="rId109" Type="http://schemas.openxmlformats.org/officeDocument/2006/relationships/slideLayout" Target="../slideLayouts/slideLayout486.xml"/><Relationship Id="rId34" Type="http://schemas.openxmlformats.org/officeDocument/2006/relationships/slideLayout" Target="../slideLayouts/slideLayout411.xml"/><Relationship Id="rId50" Type="http://schemas.openxmlformats.org/officeDocument/2006/relationships/slideLayout" Target="../slideLayouts/slideLayout427.xml"/><Relationship Id="rId55" Type="http://schemas.openxmlformats.org/officeDocument/2006/relationships/slideLayout" Target="../slideLayouts/slideLayout432.xml"/><Relationship Id="rId76" Type="http://schemas.openxmlformats.org/officeDocument/2006/relationships/slideLayout" Target="../slideLayouts/slideLayout453.xml"/><Relationship Id="rId97" Type="http://schemas.openxmlformats.org/officeDocument/2006/relationships/slideLayout" Target="../slideLayouts/slideLayout474.xml"/><Relationship Id="rId104" Type="http://schemas.openxmlformats.org/officeDocument/2006/relationships/slideLayout" Target="../slideLayouts/slideLayout481.xml"/><Relationship Id="rId7" Type="http://schemas.openxmlformats.org/officeDocument/2006/relationships/slideLayout" Target="../slideLayouts/slideLayout384.xml"/><Relationship Id="rId71" Type="http://schemas.openxmlformats.org/officeDocument/2006/relationships/slideLayout" Target="../slideLayouts/slideLayout448.xml"/><Relationship Id="rId92" Type="http://schemas.openxmlformats.org/officeDocument/2006/relationships/slideLayout" Target="../slideLayouts/slideLayout469.xml"/><Relationship Id="rId2" Type="http://schemas.openxmlformats.org/officeDocument/2006/relationships/slideLayout" Target="../slideLayouts/slideLayout379.xml"/><Relationship Id="rId29" Type="http://schemas.openxmlformats.org/officeDocument/2006/relationships/slideLayout" Target="../slideLayouts/slideLayout406.xml"/><Relationship Id="rId24" Type="http://schemas.openxmlformats.org/officeDocument/2006/relationships/slideLayout" Target="../slideLayouts/slideLayout401.xml"/><Relationship Id="rId40" Type="http://schemas.openxmlformats.org/officeDocument/2006/relationships/slideLayout" Target="../slideLayouts/slideLayout417.xml"/><Relationship Id="rId45" Type="http://schemas.openxmlformats.org/officeDocument/2006/relationships/slideLayout" Target="../slideLayouts/slideLayout422.xml"/><Relationship Id="rId66" Type="http://schemas.openxmlformats.org/officeDocument/2006/relationships/slideLayout" Target="../slideLayouts/slideLayout443.xml"/><Relationship Id="rId87" Type="http://schemas.openxmlformats.org/officeDocument/2006/relationships/slideLayout" Target="../slideLayouts/slideLayout464.xml"/><Relationship Id="rId110" Type="http://schemas.openxmlformats.org/officeDocument/2006/relationships/theme" Target="../theme/theme6.xml"/><Relationship Id="rId61" Type="http://schemas.openxmlformats.org/officeDocument/2006/relationships/slideLayout" Target="../slideLayouts/slideLayout438.xml"/><Relationship Id="rId82" Type="http://schemas.openxmlformats.org/officeDocument/2006/relationships/slideLayout" Target="../slideLayouts/slideLayout459.xml"/><Relationship Id="rId19" Type="http://schemas.openxmlformats.org/officeDocument/2006/relationships/slideLayout" Target="../slideLayouts/slideLayout396.xml"/><Relationship Id="rId14" Type="http://schemas.openxmlformats.org/officeDocument/2006/relationships/slideLayout" Target="../slideLayouts/slideLayout391.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56" Type="http://schemas.openxmlformats.org/officeDocument/2006/relationships/slideLayout" Target="../slideLayouts/slideLayout433.xml"/><Relationship Id="rId77" Type="http://schemas.openxmlformats.org/officeDocument/2006/relationships/slideLayout" Target="../slideLayouts/slideLayout454.xml"/><Relationship Id="rId100" Type="http://schemas.openxmlformats.org/officeDocument/2006/relationships/slideLayout" Target="../slideLayouts/slideLayout477.xml"/><Relationship Id="rId105" Type="http://schemas.openxmlformats.org/officeDocument/2006/relationships/slideLayout" Target="../slideLayouts/slideLayout482.xml"/><Relationship Id="rId8" Type="http://schemas.openxmlformats.org/officeDocument/2006/relationships/slideLayout" Target="../slideLayouts/slideLayout385.xml"/><Relationship Id="rId51" Type="http://schemas.openxmlformats.org/officeDocument/2006/relationships/slideLayout" Target="../slideLayouts/slideLayout428.xml"/><Relationship Id="rId72" Type="http://schemas.openxmlformats.org/officeDocument/2006/relationships/slideLayout" Target="../slideLayouts/slideLayout449.xml"/><Relationship Id="rId93" Type="http://schemas.openxmlformats.org/officeDocument/2006/relationships/slideLayout" Target="../slideLayouts/slideLayout470.xml"/><Relationship Id="rId98" Type="http://schemas.openxmlformats.org/officeDocument/2006/relationships/slideLayout" Target="../slideLayouts/slideLayout475.xml"/><Relationship Id="rId3" Type="http://schemas.openxmlformats.org/officeDocument/2006/relationships/slideLayout" Target="../slideLayouts/slideLayout380.xml"/><Relationship Id="rId25" Type="http://schemas.openxmlformats.org/officeDocument/2006/relationships/slideLayout" Target="../slideLayouts/slideLayout402.xml"/><Relationship Id="rId46" Type="http://schemas.openxmlformats.org/officeDocument/2006/relationships/slideLayout" Target="../slideLayouts/slideLayout423.xml"/><Relationship Id="rId67" Type="http://schemas.openxmlformats.org/officeDocument/2006/relationships/slideLayout" Target="../slideLayouts/slideLayout444.xml"/><Relationship Id="rId20" Type="http://schemas.openxmlformats.org/officeDocument/2006/relationships/slideLayout" Target="../slideLayouts/slideLayout397.xml"/><Relationship Id="rId41" Type="http://schemas.openxmlformats.org/officeDocument/2006/relationships/slideLayout" Target="../slideLayouts/slideLayout418.xml"/><Relationship Id="rId62" Type="http://schemas.openxmlformats.org/officeDocument/2006/relationships/slideLayout" Target="../slideLayouts/slideLayout439.xml"/><Relationship Id="rId83" Type="http://schemas.openxmlformats.org/officeDocument/2006/relationships/slideLayout" Target="../slideLayouts/slideLayout460.xml"/><Relationship Id="rId88" Type="http://schemas.openxmlformats.org/officeDocument/2006/relationships/slideLayout" Target="../slideLayouts/slideLayout465.xml"/><Relationship Id="rId111"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89.xml"/><Relationship Id="rId2" Type="http://schemas.openxmlformats.org/officeDocument/2006/relationships/slideLayout" Target="../slideLayouts/slideLayout488.xml"/><Relationship Id="rId1" Type="http://schemas.openxmlformats.org/officeDocument/2006/relationships/slideLayout" Target="../slideLayouts/slideLayout487.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5890199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 id="2147483726" r:id="rId51"/>
    <p:sldLayoutId id="2147483727" r:id="rId52"/>
    <p:sldLayoutId id="2147483728" r:id="rId53"/>
    <p:sldLayoutId id="2147483729" r:id="rId54"/>
    <p:sldLayoutId id="2147483730" r:id="rId55"/>
    <p:sldLayoutId id="2147483731" r:id="rId56"/>
    <p:sldLayoutId id="2147483732" r:id="rId57"/>
    <p:sldLayoutId id="2147483733" r:id="rId58"/>
    <p:sldLayoutId id="2147483734" r:id="rId59"/>
    <p:sldLayoutId id="2147483735" r:id="rId60"/>
    <p:sldLayoutId id="2147483736" r:id="rId61"/>
    <p:sldLayoutId id="2147483942" r:id="rId62"/>
    <p:sldLayoutId id="2147483943" r:id="rId63"/>
    <p:sldLayoutId id="2147483944" r:id="rId64"/>
    <p:sldLayoutId id="2147483945" r:id="rId65"/>
    <p:sldLayoutId id="2147483946" r:id="rId66"/>
    <p:sldLayoutId id="2147483947" r:id="rId67"/>
    <p:sldLayoutId id="2147483948" r:id="rId68"/>
    <p:sldLayoutId id="2147483949" r:id="rId69"/>
    <p:sldLayoutId id="2147483950" r:id="rId70"/>
    <p:sldLayoutId id="2147483951" r:id="rId71"/>
    <p:sldLayoutId id="2147483952" r:id="rId72"/>
    <p:sldLayoutId id="2147483953" r:id="rId73"/>
    <p:sldLayoutId id="2147483954" r:id="rId74"/>
    <p:sldLayoutId id="2147483955" r:id="rId75"/>
    <p:sldLayoutId id="2147483956" r:id="rId76"/>
    <p:sldLayoutId id="2147483957" r:id="rId77"/>
    <p:sldLayoutId id="2147483958" r:id="rId78"/>
    <p:sldLayoutId id="2147483959" r:id="rId79"/>
    <p:sldLayoutId id="2147483960" r:id="rId80"/>
    <p:sldLayoutId id="2147483961" r:id="rId81"/>
    <p:sldLayoutId id="2147483962" r:id="rId82"/>
    <p:sldLayoutId id="2147483963" r:id="rId83"/>
    <p:sldLayoutId id="2147483964" r:id="rId84"/>
    <p:sldLayoutId id="2147483965" r:id="rId85"/>
    <p:sldLayoutId id="2147483966" r:id="rId86"/>
    <p:sldLayoutId id="2147483967" r:id="rId87"/>
    <p:sldLayoutId id="2147483968" r:id="rId88"/>
    <p:sldLayoutId id="2147483969" r:id="rId89"/>
    <p:sldLayoutId id="2147483970" r:id="rId90"/>
    <p:sldLayoutId id="2147483971" r:id="rId91"/>
    <p:sldLayoutId id="2147483972" r:id="rId92"/>
    <p:sldLayoutId id="2147483973" r:id="rId93"/>
    <p:sldLayoutId id="2147483974" r:id="rId94"/>
    <p:sldLayoutId id="2147483975" r:id="rId95"/>
    <p:sldLayoutId id="2147483976" r:id="rId96"/>
    <p:sldLayoutId id="2147483977" r:id="rId97"/>
    <p:sldLayoutId id="2147483978" r:id="rId98"/>
    <p:sldLayoutId id="2147483979" r:id="rId99"/>
    <p:sldLayoutId id="2147483980" r:id="rId100"/>
    <p:sldLayoutId id="2147483981" r:id="rId101"/>
    <p:sldLayoutId id="2147483982" r:id="rId102"/>
    <p:sldLayoutId id="2147483983" r:id="rId103"/>
    <p:sldLayoutId id="2147483984" r:id="rId104"/>
    <p:sldLayoutId id="2147483985" r:id="rId105"/>
    <p:sldLayoutId id="2147483986" r:id="rId106"/>
    <p:sldLayoutId id="2147483987" r:id="rId107"/>
    <p:sldLayoutId id="2147483988" r:id="rId108"/>
    <p:sldLayoutId id="2147483989" r:id="rId109"/>
    <p:sldLayoutId id="2147483990" r:id="rId110"/>
    <p:sldLayoutId id="2147483991" r:id="rId111"/>
    <p:sldLayoutId id="2147483992" r:id="rId112"/>
    <p:sldLayoutId id="214748399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ooter Placeholder 3">
            <a:extLst>
              <a:ext uri="{FF2B5EF4-FFF2-40B4-BE49-F238E27FC236}">
                <a16:creationId xmlns:a16="http://schemas.microsoft.com/office/drawing/2014/main" id="{BBEF1EEC-4AF7-466F-A317-F5683C110207}"/>
              </a:ext>
            </a:extLst>
          </p:cNvPr>
          <p:cNvSpPr txBox="1">
            <a:spLocks/>
          </p:cNvSpPr>
          <p:nvPr userDrawn="1"/>
        </p:nvSpPr>
        <p:spPr>
          <a:xfrm>
            <a:off x="4064" y="6492874"/>
            <a:ext cx="3352800" cy="365125"/>
          </a:xfrm>
          <a:prstGeom prst="rect">
            <a:avLst/>
          </a:prstGeom>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Microsoft Confidential </a:t>
            </a:r>
          </a:p>
        </p:txBody>
      </p:sp>
    </p:spTree>
    <p:extLst>
      <p:ext uri="{BB962C8B-B14F-4D97-AF65-F5344CB8AC3E}">
        <p14:creationId xmlns:p14="http://schemas.microsoft.com/office/powerpoint/2010/main" val="2510783818"/>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Lst>
  <p:transition>
    <p:fade/>
  </p:transition>
  <p:hf sldNum="0" hdr="0" ftr="0" dt="0"/>
  <p:txStyles>
    <p:titleStyle>
      <a:lvl1pPr algn="l" defTabSz="93275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4">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0094F29E-94DE-2EB2-E0CC-7CD9799E5DF9}"/>
              </a:ext>
            </a:extLst>
          </p:cNvPr>
          <p:cNvSpPr>
            <a:spLocks noGrp="1"/>
          </p:cNvSpPr>
          <p:nvPr>
            <p:ph type="ftr" sz="quarter" idx="3"/>
          </p:nvPr>
        </p:nvSpPr>
        <p:spPr>
          <a:xfrm>
            <a:off x="-504217" y="638282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 Internal only.</a:t>
            </a:r>
          </a:p>
        </p:txBody>
      </p:sp>
    </p:spTree>
    <p:extLst>
      <p:ext uri="{BB962C8B-B14F-4D97-AF65-F5344CB8AC3E}">
        <p14:creationId xmlns:p14="http://schemas.microsoft.com/office/powerpoint/2010/main" val="2518828201"/>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 id="2147483857" r:id="rId45"/>
    <p:sldLayoutId id="2147483858" r:id="rId46"/>
    <p:sldLayoutId id="2147483859" r:id="rId47"/>
    <p:sldLayoutId id="2147483860" r:id="rId48"/>
    <p:sldLayoutId id="2147483861" r:id="rId49"/>
    <p:sldLayoutId id="2147483862" r:id="rId50"/>
    <p:sldLayoutId id="2147483863" r:id="rId51"/>
    <p:sldLayoutId id="2147483864" r:id="rId52"/>
    <p:sldLayoutId id="2147483865" r:id="rId53"/>
    <p:sldLayoutId id="2147483866" r:id="rId54"/>
    <p:sldLayoutId id="2147483867" r:id="rId55"/>
    <p:sldLayoutId id="2147483868" r:id="rId56"/>
    <p:sldLayoutId id="2147483869" r:id="rId57"/>
    <p:sldLayoutId id="2147483870" r:id="rId58"/>
    <p:sldLayoutId id="2147483871" r:id="rId59"/>
    <p:sldLayoutId id="2147483872" r:id="rId60"/>
    <p:sldLayoutId id="2147483873" r:id="rId61"/>
    <p:sldLayoutId id="2147483874" r:id="rId62"/>
    <p:sldLayoutId id="2147483875" r:id="rId63"/>
    <p:sldLayoutId id="2147483876" r:id="rId64"/>
    <p:sldLayoutId id="2147483877" r:id="rId65"/>
    <p:sldLayoutId id="2147483878" r:id="rId66"/>
    <p:sldLayoutId id="2147483879" r:id="rId67"/>
    <p:sldLayoutId id="2147483880" r:id="rId68"/>
    <p:sldLayoutId id="2147483881" r:id="rId69"/>
    <p:sldLayoutId id="2147483882" r:id="rId70"/>
    <p:sldLayoutId id="2147483883" r:id="rId71"/>
    <p:sldLayoutId id="2147483884" r:id="rId72"/>
    <p:sldLayoutId id="2147483885" r:id="rId73"/>
    <p:sldLayoutId id="2147483886" r:id="rId74"/>
    <p:sldLayoutId id="2147483887" r:id="rId75"/>
    <p:sldLayoutId id="2147483888" r:id="rId76"/>
    <p:sldLayoutId id="2147483889" r:id="rId77"/>
    <p:sldLayoutId id="2147483890" r:id="rId78"/>
    <p:sldLayoutId id="2147483891" r:id="rId79"/>
    <p:sldLayoutId id="2147483892" r:id="rId80"/>
    <p:sldLayoutId id="2147483893" r:id="rId81"/>
    <p:sldLayoutId id="2147483894" r:id="rId82"/>
    <p:sldLayoutId id="2147483895" r:id="rId83"/>
    <p:sldLayoutId id="2147483896" r:id="rId84"/>
    <p:sldLayoutId id="2147483897" r:id="rId85"/>
    <p:sldLayoutId id="2147483898" r:id="rId86"/>
    <p:sldLayoutId id="2147483899" r:id="rId87"/>
    <p:sldLayoutId id="2147483900" r:id="rId88"/>
    <p:sldLayoutId id="2147483901" r:id="rId89"/>
    <p:sldLayoutId id="2147483902" r:id="rId90"/>
    <p:sldLayoutId id="2147483903" r:id="rId91"/>
    <p:sldLayoutId id="2147483904" r:id="rId92"/>
    <p:sldLayoutId id="2147483905" r:id="rId93"/>
    <p:sldLayoutId id="2147483906" r:id="rId94"/>
    <p:sldLayoutId id="2147483907" r:id="rId95"/>
    <p:sldLayoutId id="2147483908" r:id="rId96"/>
    <p:sldLayoutId id="2147483909" r:id="rId97"/>
    <p:sldLayoutId id="2147483910" r:id="rId98"/>
    <p:sldLayoutId id="2147483911" r:id="rId99"/>
    <p:sldLayoutId id="2147483912" r:id="rId100"/>
    <p:sldLayoutId id="2147483913" r:id="rId101"/>
    <p:sldLayoutId id="2147483914" r:id="rId102"/>
    <p:sldLayoutId id="2147483915" r:id="rId103"/>
    <p:sldLayoutId id="2147483916" r:id="rId104"/>
    <p:sldLayoutId id="2147483917" r:id="rId105"/>
    <p:sldLayoutId id="2147483918" r:id="rId106"/>
    <p:sldLayoutId id="2147483919" r:id="rId107"/>
    <p:sldLayoutId id="2147483920" r:id="rId108"/>
    <p:sldLayoutId id="2147483921" r:id="rId109"/>
    <p:sldLayoutId id="2147483922" r:id="rId110"/>
    <p:sldLayoutId id="2147483923" r:id="rId111"/>
    <p:sldLayoutId id="2147483924" r:id="rId112"/>
    <p:sldLayoutId id="2147483925" r:id="rId113"/>
    <p:sldLayoutId id="2147483926" r:id="rId114"/>
    <p:sldLayoutId id="2147483927" r:id="rId115"/>
    <p:sldLayoutId id="2147483928" r:id="rId116"/>
    <p:sldLayoutId id="2147483929"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8229713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788" r:id="rId51"/>
    <p:sldLayoutId id="2147483789" r:id="rId52"/>
    <p:sldLayoutId id="2147483790" r:id="rId53"/>
    <p:sldLayoutId id="2147483791" r:id="rId54"/>
    <p:sldLayoutId id="2147483792" r:id="rId55"/>
    <p:sldLayoutId id="2147483793" r:id="rId56"/>
    <p:sldLayoutId id="2147483794" r:id="rId57"/>
    <p:sldLayoutId id="2147483795" r:id="rId58"/>
    <p:sldLayoutId id="2147483796" r:id="rId59"/>
    <p:sldLayoutId id="2147483797" r:id="rId60"/>
    <p:sldLayoutId id="2147483798" r:id="rId61"/>
    <p:sldLayoutId id="2147483799" r:id="rId62"/>
    <p:sldLayoutId id="2147483800" r:id="rId63"/>
    <p:sldLayoutId id="2147483801" r:id="rId64"/>
    <p:sldLayoutId id="2147483802" r:id="rId65"/>
    <p:sldLayoutId id="2147483803" r:id="rId66"/>
    <p:sldLayoutId id="2147483804" r:id="rId67"/>
    <p:sldLayoutId id="2147483805" r:id="rId68"/>
    <p:sldLayoutId id="2147483806" r:id="rId69"/>
    <p:sldLayoutId id="2147483807" r:id="rId70"/>
    <p:sldLayoutId id="2147483808" r:id="rId71"/>
    <p:sldLayoutId id="2147483809" r:id="rId72"/>
    <p:sldLayoutId id="2147483810" r:id="rId73"/>
    <p:sldLayoutId id="2147483811" r:id="rId74"/>
    <p:sldLayoutId id="2147483812" r:id="rId75"/>
    <p:sldLayoutId id="2147483813" r:id="rId76"/>
    <p:sldLayoutId id="2147483814" r:id="rId77"/>
    <p:sldLayoutId id="2147483815" r:id="rId78"/>
    <p:sldLayoutId id="2147483816" r:id="rId79"/>
    <p:sldLayoutId id="2147483817" r:id="rId80"/>
    <p:sldLayoutId id="2147483818" r:id="rId81"/>
    <p:sldLayoutId id="2147483819"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ooter Placeholder 3">
            <a:extLst>
              <a:ext uri="{FF2B5EF4-FFF2-40B4-BE49-F238E27FC236}">
                <a16:creationId xmlns:a16="http://schemas.microsoft.com/office/drawing/2014/main" id="{5474A26A-222B-475C-B9BA-0231DABEF965}"/>
              </a:ext>
            </a:extLst>
          </p:cNvPr>
          <p:cNvSpPr txBox="1">
            <a:spLocks/>
          </p:cNvSpPr>
          <p:nvPr userDrawn="1"/>
        </p:nvSpPr>
        <p:spPr>
          <a:xfrm>
            <a:off x="584200" y="6122687"/>
            <a:ext cx="2772821"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1101770004"/>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6" r:id="rId31"/>
    <p:sldLayoutId id="2147484057" r:id="rId32"/>
    <p:sldLayoutId id="2147484058" r:id="rId33"/>
    <p:sldLayoutId id="2147484059" r:id="rId34"/>
    <p:sldLayoutId id="2147484060" r:id="rId35"/>
    <p:sldLayoutId id="2147484061" r:id="rId36"/>
    <p:sldLayoutId id="2147484062" r:id="rId37"/>
    <p:sldLayoutId id="2147484063" r:id="rId38"/>
    <p:sldLayoutId id="2147484064" r:id="rId39"/>
    <p:sldLayoutId id="2147484065" r:id="rId40"/>
    <p:sldLayoutId id="2147484066" r:id="rId41"/>
    <p:sldLayoutId id="2147484067" r:id="rId42"/>
    <p:sldLayoutId id="2147484068" r:id="rId43"/>
    <p:sldLayoutId id="2147484069"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accent2"/>
              </a:gs>
              <a:gs pos="100000">
                <a:schemeClr val="accent2"/>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1"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Footer Placeholder 3">
            <a:extLst>
              <a:ext uri="{FF2B5EF4-FFF2-40B4-BE49-F238E27FC236}">
                <a16:creationId xmlns:a16="http://schemas.microsoft.com/office/drawing/2014/main" id="{3C292F87-AF3B-27BD-A3EB-278137D537CC}"/>
              </a:ext>
            </a:extLst>
          </p:cNvPr>
          <p:cNvSpPr txBox="1">
            <a:spLocks/>
          </p:cNvSpPr>
          <p:nvPr userDrawn="1"/>
        </p:nvSpPr>
        <p:spPr>
          <a:xfrm>
            <a:off x="4064" y="6492874"/>
            <a:ext cx="3352800" cy="365125"/>
          </a:xfrm>
          <a:prstGeom prst="rect">
            <a:avLst/>
          </a:prstGeom>
        </p:spPr>
        <p:txBody>
          <a:bodyPr lIns="59436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54">
              <a:lnSpc>
                <a:spcPct val="80000"/>
              </a:lnSpc>
              <a:spcBef>
                <a:spcPct val="20000"/>
              </a:spcBef>
              <a:buSzPct val="90000"/>
              <a:defRPr/>
            </a:pPr>
            <a:r>
              <a:rPr lang="en-US" sz="1000">
                <a:gradFill>
                  <a:gsLst>
                    <a:gs pos="1250">
                      <a:srgbClr val="1A1A1A"/>
                    </a:gs>
                    <a:gs pos="100000">
                      <a:srgbClr val="1A1A1A"/>
                    </a:gs>
                  </a:gsLst>
                  <a:lin ang="5400000" scaled="0"/>
                </a:gradFill>
                <a:cs typeface="Segoe UI" panose="020B0502040204020203" pitchFamily="34" charset="0"/>
              </a:rPr>
              <a:t>Microsoft Confidential </a:t>
            </a:r>
          </a:p>
        </p:txBody>
      </p:sp>
    </p:spTree>
    <p:extLst>
      <p:ext uri="{BB962C8B-B14F-4D97-AF65-F5344CB8AC3E}">
        <p14:creationId xmlns:p14="http://schemas.microsoft.com/office/powerpoint/2010/main" val="418329913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 id="2147484176" r:id="rId91"/>
    <p:sldLayoutId id="2147484177" r:id="rId92"/>
    <p:sldLayoutId id="2147484178" r:id="rId93"/>
    <p:sldLayoutId id="2147484179" r:id="rId94"/>
    <p:sldLayoutId id="2147484180" r:id="rId95"/>
    <p:sldLayoutId id="2147484181" r:id="rId96"/>
    <p:sldLayoutId id="2147484182" r:id="rId97"/>
    <p:sldLayoutId id="2147484183" r:id="rId98"/>
    <p:sldLayoutId id="2147484184" r:id="rId99"/>
    <p:sldLayoutId id="2147484185" r:id="rId100"/>
    <p:sldLayoutId id="2147484186" r:id="rId101"/>
    <p:sldLayoutId id="2147484187" r:id="rId102"/>
    <p:sldLayoutId id="2147484188" r:id="rId103"/>
    <p:sldLayoutId id="2147484189" r:id="rId104"/>
    <p:sldLayoutId id="2147484190" r:id="rId105"/>
    <p:sldLayoutId id="2147484191" r:id="rId106"/>
    <p:sldLayoutId id="2147484192" r:id="rId107"/>
    <p:sldLayoutId id="2147484193" r:id="rId108"/>
    <p:sldLayoutId id="2147484194" r:id="rId10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70B559-2F0C-4E1F-B0B2-FE929381E5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863DB6-758A-48D2-BB48-7A7FB2E57A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693D6-B322-4268-AD34-AF4DA361A1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387BCF4-FC73-4D34-9894-E2B9D76C88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Name</a:t>
            </a:r>
          </a:p>
        </p:txBody>
      </p:sp>
      <p:sp>
        <p:nvSpPr>
          <p:cNvPr id="6" name="Slide Number Placeholder 5">
            <a:extLst>
              <a:ext uri="{FF2B5EF4-FFF2-40B4-BE49-F238E27FC236}">
                <a16:creationId xmlns:a16="http://schemas.microsoft.com/office/drawing/2014/main" id="{E732EAFE-5753-418E-950D-0621FE68D0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E560DE-51FA-4C79-8255-96D0802FA089}" type="slidenum">
              <a:rPr lang="en-US" smtClean="0"/>
              <a:t>‹#›</a:t>
            </a:fld>
            <a:endParaRPr lang="en-US"/>
          </a:p>
        </p:txBody>
      </p:sp>
    </p:spTree>
    <p:extLst>
      <p:ext uri="{BB962C8B-B14F-4D97-AF65-F5344CB8AC3E}">
        <p14:creationId xmlns:p14="http://schemas.microsoft.com/office/powerpoint/2010/main" val="1718158393"/>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9" r:id="rId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xml"/><Relationship Id="rId1" Type="http://schemas.openxmlformats.org/officeDocument/2006/relationships/slideLayout" Target="../slideLayouts/slideLayout3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C1006-D4D4-211E-0433-019A57C3894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B71C30E-B2BA-7E1C-DDF2-2092E419E865}"/>
              </a:ext>
            </a:extLst>
          </p:cNvPr>
          <p:cNvSpPr>
            <a:spLocks noGrp="1"/>
          </p:cNvSpPr>
          <p:nvPr>
            <p:ph type="title"/>
          </p:nvPr>
        </p:nvSpPr>
        <p:spPr>
          <a:xfrm>
            <a:off x="588263" y="457200"/>
            <a:ext cx="6447238" cy="861774"/>
          </a:xfrm>
        </p:spPr>
        <p:txBody>
          <a:bodyPr/>
          <a:lstStyle/>
          <a:p>
            <a:r>
              <a:rPr lang="en-US">
                <a:cs typeface="Segoe UI"/>
              </a:rPr>
              <a:t>iA Financial Group</a:t>
            </a:r>
            <a:br>
              <a:rPr lang="en-US">
                <a:cs typeface="Segoe UI"/>
              </a:rPr>
            </a:br>
            <a:r>
              <a:rPr lang="en-US" sz="2000">
                <a:solidFill>
                  <a:srgbClr val="0070C0"/>
                </a:solidFill>
                <a:cs typeface="Segoe UI"/>
              </a:rPr>
              <a:t>Deal summary </a:t>
            </a:r>
            <a:endParaRPr lang="en-US">
              <a:cs typeface="Segoe UI"/>
            </a:endParaRPr>
          </a:p>
        </p:txBody>
      </p:sp>
      <p:sp>
        <p:nvSpPr>
          <p:cNvPr id="4" name="Rectangle: Single Corner Rounded 3">
            <a:extLst>
              <a:ext uri="{FF2B5EF4-FFF2-40B4-BE49-F238E27FC236}">
                <a16:creationId xmlns:a16="http://schemas.microsoft.com/office/drawing/2014/main" id="{2D7BEE6D-5C16-9EFD-EF7A-ADB43BD8F9FF}"/>
              </a:ext>
              <a:ext uri="{C183D7F6-B498-43B3-948B-1728B52AA6E4}">
                <adec:decorative xmlns:adec="http://schemas.microsoft.com/office/drawing/2017/decorative" val="1"/>
              </a:ext>
            </a:extLst>
          </p:cNvPr>
          <p:cNvSpPr/>
          <p:nvPr/>
        </p:nvSpPr>
        <p:spPr bwMode="auto">
          <a:xfrm flipH="1" flipV="1">
            <a:off x="7956500" y="-26459"/>
            <a:ext cx="4288416" cy="1318973"/>
          </a:xfrm>
          <a:prstGeom prst="round1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EEBC59F-D53B-F08D-43FA-E42EE8C98ED3}"/>
              </a:ext>
            </a:extLst>
          </p:cNvPr>
          <p:cNvSpPr txBox="1"/>
          <p:nvPr/>
        </p:nvSpPr>
        <p:spPr>
          <a:xfrm>
            <a:off x="588263" y="1455887"/>
            <a:ext cx="11018519" cy="1092607"/>
          </a:xfrm>
          <a:prstGeom prst="rect">
            <a:avLst/>
          </a:prstGeom>
          <a:noFill/>
        </p:spPr>
        <p:txBody>
          <a:bodyPr wrap="square" lIns="0" tIns="45720" rIns="0" bIns="4572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Times New Roman"/>
              </a:rPr>
              <a:t>iA Financial group, one of the largest insurance &amp; management groups in Canada, is on an aggressive modernization journey to stop managing data centers, simplify their data environment, and reduce costs.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Times New Roman"/>
              </a:rPr>
              <a:t>Their goal is to have the right technology that will allow them agility and speed to deliver value to their business. With Azure VMware Solution, the team ensured a faster migration and a smooth transition to the cloud in an environment they already understood.   </a:t>
            </a:r>
          </a:p>
        </p:txBody>
      </p:sp>
      <p:sp>
        <p:nvSpPr>
          <p:cNvPr id="9" name="Rectangle: Rounded Corners 8">
            <a:extLst>
              <a:ext uri="{FF2B5EF4-FFF2-40B4-BE49-F238E27FC236}">
                <a16:creationId xmlns:a16="http://schemas.microsoft.com/office/drawing/2014/main" id="{091CC604-2FB9-80DA-8AF2-9BF0DCDC9772}"/>
              </a:ext>
              <a:ext uri="{C183D7F6-B498-43B3-948B-1728B52AA6E4}">
                <adec:decorative xmlns:adec="http://schemas.microsoft.com/office/drawing/2017/decorative" val="1"/>
              </a:ext>
            </a:extLst>
          </p:cNvPr>
          <p:cNvSpPr/>
          <p:nvPr/>
        </p:nvSpPr>
        <p:spPr bwMode="auto">
          <a:xfrm>
            <a:off x="588263" y="2915919"/>
            <a:ext cx="5399752" cy="3012325"/>
          </a:xfrm>
          <a:prstGeom prst="roundRect">
            <a:avLst>
              <a:gd name="adj" fmla="val 5805"/>
            </a:avLst>
          </a:prstGeom>
          <a:solidFill>
            <a:schemeClr val="bg2"/>
          </a:solidFill>
          <a:ln w="9525" cap="flat" cmpd="sng" algn="ctr">
            <a:noFill/>
            <a:prstDash val="solid"/>
            <a:headEnd type="none" w="med" len="med"/>
            <a:tailEnd type="none" w="med" len="med"/>
          </a:ln>
          <a:effectLst/>
        </p:spPr>
        <p:txBody>
          <a:bodyPr rot="0" spcFirstLastPara="0"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Times New Roman"/>
              </a:rPr>
              <a:t>Deal highlights</a:t>
            </a:r>
          </a:p>
          <a:p>
            <a:pPr marL="137160" marR="0" lvl="0" indent="-13716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Times New Roman"/>
              </a:rPr>
              <a:t>3-year $91M MACC</a:t>
            </a:r>
          </a:p>
          <a:p>
            <a:pPr marL="0" marR="0" lvl="0" indent="0" algn="l" defTabSz="914400" rtl="0" eaLnBrk="1" fontAlgn="auto" latinLnBrk="0" hangingPunct="1">
              <a:lnSpc>
                <a:spcPct val="100000"/>
              </a:lnSpc>
              <a:spcBef>
                <a:spcPts val="0"/>
              </a:spcBef>
              <a:spcAft>
                <a:spcPts val="0"/>
              </a:spcAft>
              <a:buClrTx/>
              <a:buSzPct val="100000"/>
              <a:buFontTx/>
              <a:buNone/>
              <a:tabLst/>
              <a:defRPr/>
            </a:pPr>
            <a:endPar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Times New Roman"/>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Times New Roman"/>
              </a:rPr>
              <a:t>Sales team</a:t>
            </a:r>
          </a:p>
          <a:p>
            <a:pPr marL="137160" marR="0" lvl="0" indent="-13716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rPr>
              <a:t>Commercial Executive: Edwin Vergara</a:t>
            </a:r>
          </a:p>
          <a:p>
            <a:pPr marL="137160" marR="0" lvl="0" indent="-13716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rPr>
              <a:t>Account Executive: Antoine Lebrun</a:t>
            </a:r>
          </a:p>
          <a:p>
            <a:pPr marL="137160" marR="0" lvl="0" indent="-13716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rPr>
              <a:t>New Commerce FastTrack PM: Chris Goodlette</a:t>
            </a:r>
          </a:p>
          <a:p>
            <a:pPr marL="137160" marR="0" lvl="0" indent="-13716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rPr>
              <a:t>Deal Desk: Sarah Andersen</a:t>
            </a:r>
          </a:p>
          <a:p>
            <a:pPr marL="137160" marR="0" lvl="0" indent="-13716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rPr>
              <a:t>And many more...</a:t>
            </a:r>
          </a:p>
        </p:txBody>
      </p:sp>
      <p:sp>
        <p:nvSpPr>
          <p:cNvPr id="12" name="Rectangle: Rounded Corners 11">
            <a:extLst>
              <a:ext uri="{FF2B5EF4-FFF2-40B4-BE49-F238E27FC236}">
                <a16:creationId xmlns:a16="http://schemas.microsoft.com/office/drawing/2014/main" id="{0153E31E-2E87-123B-CC98-512B400C8494}"/>
              </a:ext>
              <a:ext uri="{C183D7F6-B498-43B3-948B-1728B52AA6E4}">
                <adec:decorative xmlns:adec="http://schemas.microsoft.com/office/drawing/2017/decorative" val="1"/>
              </a:ext>
            </a:extLst>
          </p:cNvPr>
          <p:cNvSpPr/>
          <p:nvPr/>
        </p:nvSpPr>
        <p:spPr bwMode="auto">
          <a:xfrm>
            <a:off x="6211823" y="2915919"/>
            <a:ext cx="5394960" cy="3012325"/>
          </a:xfrm>
          <a:prstGeom prst="roundRect">
            <a:avLst>
              <a:gd name="adj" fmla="val 5850"/>
            </a:avLst>
          </a:prstGeom>
          <a:solidFill>
            <a:schemeClr val="bg2"/>
          </a:solidFill>
          <a:ln w="9525" cap="flat" cmpd="sng" algn="ctr">
            <a:noFill/>
            <a:prstDash val="solid"/>
            <a:headEnd type="none" w="med" len="med"/>
            <a:tailEnd type="none" w="med" len="med"/>
          </a:ln>
          <a:effectLst/>
        </p:spPr>
        <p:txBody>
          <a:bodyPr rot="0" spcFirstLastPara="0"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Times New Roman" panose="02020603050405020304" pitchFamily="18" charset="0"/>
                <a:cs typeface="Times New Roman"/>
              </a:rPr>
              <a:t>Key advantages of MCA-E</a:t>
            </a:r>
          </a:p>
          <a:p>
            <a:pPr marL="137160" marR="0" lvl="0" indent="-13716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UI"/>
                <a:ea typeface="+mn-lt"/>
                <a:cs typeface="Segoe UI"/>
              </a:rPr>
              <a:t>Cost management and allocation: </a:t>
            </a:r>
            <a:r>
              <a:rPr kumimoji="0" lang="en-US" sz="1100" b="0" i="0" u="none" strike="noStrike" kern="1200" cap="none" spc="0" normalizeH="0" baseline="0" noProof="0">
                <a:ln>
                  <a:noFill/>
                </a:ln>
                <a:solidFill>
                  <a:srgbClr val="000000"/>
                </a:solidFill>
                <a:effectLst/>
                <a:uLnTx/>
                <a:uFillTx/>
                <a:latin typeface="Segoe UI"/>
                <a:ea typeface="+mn-lt"/>
                <a:cs typeface="Segoe UI"/>
              </a:rPr>
              <a:t>The Cost Management blade within the Azure portal is much more robust than in EA and gives the customer the ability to analyze their costs and make more impactful data-based business decisions.  iA also gains the capability to receive customer-specific advice and recommendations on cost savings based on their specific usage.</a:t>
            </a:r>
          </a:p>
          <a:p>
            <a:pPr marL="137160" marR="0" lvl="0" indent="-13716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UI"/>
                <a:ea typeface="+mn-lt"/>
                <a:cs typeface="Segoe UI"/>
              </a:rPr>
              <a:t>Billing profiles and invoice sections: </a:t>
            </a:r>
            <a:r>
              <a:rPr kumimoji="0" lang="en-US" sz="1100" b="0" i="0" u="none" strike="noStrike" kern="1200" cap="none" spc="0" normalizeH="0" baseline="0" noProof="0">
                <a:ln>
                  <a:noFill/>
                </a:ln>
                <a:solidFill>
                  <a:srgbClr val="000000"/>
                </a:solidFill>
                <a:effectLst/>
                <a:uLnTx/>
                <a:uFillTx/>
                <a:latin typeface="Segoe UI"/>
                <a:ea typeface="+mn-lt"/>
                <a:cs typeface="Segoe UI"/>
              </a:rPr>
              <a:t>The New Commerce FastTrack team (NCF) successfully implemented a system that allows iA to structure their account using distinct billing profiles and invoice sections. This streamlined the organization’s costs, billing information, and payment methods within and across multiple invoice sections, enhancing overall financial management, including chargebacks. </a:t>
            </a:r>
          </a:p>
          <a:p>
            <a:pPr marL="137160" marR="0" lvl="0" indent="-13716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UI"/>
                <a:ea typeface="+mn-lt"/>
                <a:cs typeface="Segoe UI"/>
              </a:rPr>
              <a:t>Simplified digital purchasing experience: </a:t>
            </a:r>
            <a:r>
              <a:rPr kumimoji="0" lang="en-US" sz="1100" b="0" i="0" u="none" strike="noStrike" kern="1200" cap="none" spc="0" normalizeH="0" baseline="0" noProof="0">
                <a:ln>
                  <a:noFill/>
                </a:ln>
                <a:solidFill>
                  <a:srgbClr val="000000"/>
                </a:solidFill>
                <a:effectLst/>
                <a:uLnTx/>
                <a:uFillTx/>
                <a:latin typeface="Segoe UI"/>
                <a:ea typeface="+mn-lt"/>
                <a:cs typeface="Segoe UI"/>
              </a:rPr>
              <a:t>Even with a fully digital and simplified purchase experience, iA was able to negotiate multiple discounts and the custom terms most important to them. </a:t>
            </a:r>
          </a:p>
        </p:txBody>
      </p:sp>
      <p:sp>
        <p:nvSpPr>
          <p:cNvPr id="3" name="Rectangle: Top Corners Rounded 2">
            <a:extLst>
              <a:ext uri="{FF2B5EF4-FFF2-40B4-BE49-F238E27FC236}">
                <a16:creationId xmlns:a16="http://schemas.microsoft.com/office/drawing/2014/main" id="{D601EC4E-5A29-1745-02D1-587A976EEABE}"/>
              </a:ext>
              <a:ext uri="{C183D7F6-B498-43B3-948B-1728B52AA6E4}">
                <adec:decorative xmlns:adec="http://schemas.microsoft.com/office/drawing/2017/decorative" val="1"/>
              </a:ext>
            </a:extLst>
          </p:cNvPr>
          <p:cNvSpPr/>
          <p:nvPr/>
        </p:nvSpPr>
        <p:spPr bwMode="auto">
          <a:xfrm rot="16200000" flipH="1">
            <a:off x="7120559" y="1417525"/>
            <a:ext cx="404156" cy="9738732"/>
          </a:xfrm>
          <a:prstGeom prst="round2SameRect">
            <a:avLst>
              <a:gd name="adj1" fmla="val 42015"/>
              <a:gd name="adj2"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aphicFrame>
        <p:nvGraphicFramePr>
          <p:cNvPr id="8" name="Table 9">
            <a:extLst>
              <a:ext uri="{FF2B5EF4-FFF2-40B4-BE49-F238E27FC236}">
                <a16:creationId xmlns:a16="http://schemas.microsoft.com/office/drawing/2014/main" id="{02DB7145-0BE5-7241-1204-229DFFA60642}"/>
              </a:ext>
            </a:extLst>
          </p:cNvPr>
          <p:cNvGraphicFramePr>
            <a:graphicFrameLocks noGrp="1"/>
          </p:cNvGraphicFramePr>
          <p:nvPr/>
        </p:nvGraphicFramePr>
        <p:xfrm>
          <a:off x="2635624" y="6145327"/>
          <a:ext cx="8971160" cy="283126"/>
        </p:xfrm>
        <a:graphic>
          <a:graphicData uri="http://schemas.openxmlformats.org/drawingml/2006/table">
            <a:tbl>
              <a:tblPr firstRow="1" bandRow="1">
                <a:tableStyleId>{5C22544A-7EE6-4342-B048-85BDC9FD1C3A}</a:tableStyleId>
              </a:tblPr>
              <a:tblGrid>
                <a:gridCol w="2242790">
                  <a:extLst>
                    <a:ext uri="{9D8B030D-6E8A-4147-A177-3AD203B41FA5}">
                      <a16:colId xmlns:a16="http://schemas.microsoft.com/office/drawing/2014/main" val="2009249357"/>
                    </a:ext>
                  </a:extLst>
                </a:gridCol>
                <a:gridCol w="2242790">
                  <a:extLst>
                    <a:ext uri="{9D8B030D-6E8A-4147-A177-3AD203B41FA5}">
                      <a16:colId xmlns:a16="http://schemas.microsoft.com/office/drawing/2014/main" val="4096866995"/>
                    </a:ext>
                  </a:extLst>
                </a:gridCol>
                <a:gridCol w="2242790">
                  <a:extLst>
                    <a:ext uri="{9D8B030D-6E8A-4147-A177-3AD203B41FA5}">
                      <a16:colId xmlns:a16="http://schemas.microsoft.com/office/drawing/2014/main" val="1644253110"/>
                    </a:ext>
                  </a:extLst>
                </a:gridCol>
                <a:gridCol w="2242790">
                  <a:extLst>
                    <a:ext uri="{9D8B030D-6E8A-4147-A177-3AD203B41FA5}">
                      <a16:colId xmlns:a16="http://schemas.microsoft.com/office/drawing/2014/main" val="947801454"/>
                    </a:ext>
                  </a:extLst>
                </a:gridCol>
              </a:tblGrid>
              <a:tr h="283126">
                <a:tc>
                  <a:txBody>
                    <a:bodyPr/>
                    <a:lstStyle/>
                    <a:p>
                      <a:pPr algn="ctr"/>
                      <a:r>
                        <a:rPr lang="en-US" sz="1200">
                          <a:solidFill>
                            <a:schemeClr val="accent3"/>
                          </a:solidFill>
                        </a:rPr>
                        <a:t>Azure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a:solidFill>
                            <a:schemeClr val="accent3"/>
                          </a:solidFill>
                        </a:rPr>
                        <a:t>Canada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a:solidFill>
                            <a:schemeClr val="accent3"/>
                          </a:solidFill>
                        </a:rPr>
                        <a:t>Financial Services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a:solidFill>
                            <a:schemeClr val="accent3"/>
                          </a:solidFill>
                        </a:rPr>
                        <a:t>Enterprise - Major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2488615"/>
                  </a:ext>
                </a:extLst>
              </a:tr>
            </a:tbl>
          </a:graphicData>
        </a:graphic>
      </p:graphicFrame>
      <p:pic>
        <p:nvPicPr>
          <p:cNvPr id="2" name="Picture 1">
            <a:extLst>
              <a:ext uri="{FF2B5EF4-FFF2-40B4-BE49-F238E27FC236}">
                <a16:creationId xmlns:a16="http://schemas.microsoft.com/office/drawing/2014/main" id="{57743279-2545-2709-4D41-3BF3C216F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829" y="153605"/>
            <a:ext cx="2396491" cy="920200"/>
          </a:xfrm>
          <a:prstGeom prst="rect">
            <a:avLst/>
          </a:prstGeom>
        </p:spPr>
      </p:pic>
    </p:spTree>
    <p:extLst>
      <p:ext uri="{BB962C8B-B14F-4D97-AF65-F5344CB8AC3E}">
        <p14:creationId xmlns:p14="http://schemas.microsoft.com/office/powerpoint/2010/main" val="233622998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3.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4.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5.xml><?xml version="1.0" encoding="utf-8"?>
<a:theme xmlns:a="http://schemas.openxmlformats.org/drawingml/2006/main" name="Commercial Licensing Advisory Board North America Annual In-Person Meeting Template">
  <a:themeElements>
    <a:clrScheme name="Custom 40">
      <a:dk1>
        <a:srgbClr val="1A1A1A"/>
      </a:dk1>
      <a:lt1>
        <a:srgbClr val="FFFFFF"/>
      </a:lt1>
      <a:dk2>
        <a:srgbClr val="0D0D0D"/>
      </a:dk2>
      <a:lt2>
        <a:srgbClr val="E6E6E6"/>
      </a:lt2>
      <a:accent1>
        <a:srgbClr val="0078D4"/>
      </a:accent1>
      <a:accent2>
        <a:srgbClr val="243A5E"/>
      </a:accent2>
      <a:accent3>
        <a:srgbClr val="50E6FF"/>
      </a:accent3>
      <a:accent4>
        <a:srgbClr val="008575"/>
      </a:accent4>
      <a:accent5>
        <a:srgbClr val="8661C5"/>
      </a:accent5>
      <a:accent6>
        <a:srgbClr val="D73B01"/>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7.xml><?xml version="1.0" encoding="utf-8"?>
<a:theme xmlns:a="http://schemas.openxmlformats.org/drawingml/2006/main" name="3_Custom Design">
  <a:themeElements>
    <a:clrScheme name="Custom 3">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008575"/>
      </a:hlink>
      <a:folHlink>
        <a:srgbClr val="008575"/>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Pagetagsfordocuments xmlns="8f3467e3-8f19-411c-9980-73a778cdf6ad" xsi:nil="true"/>
    <keywords xmlns="8f3467e3-8f19-411c-9980-73a778cdf6ad" xsi:nil="true"/>
    <_dlc_DocId xmlns="230e9df3-be65-4c73-a93b-d1236ebd677e">FRX3TAYNS2UM-667522366-364</_dlc_DocId>
    <_dlc_DocIdUrl xmlns="230e9df3-be65-4c73-a93b-d1236ebd677e">
      <Url>https://microsoft.sharepoint.com/teams/Commercial-Licensing/_layouts/15/DocIdRedir.aspx?ID=FRX3TAYNS2UM-667522366-364</Url>
      <Description>FRX3TAYNS2UM-667522366-364</Description>
    </_dlc_DocIdUrl>
    <_ip_UnifiedCompliancePolicyUIAction xmlns="http://schemas.microsoft.com/sharepoint/v3" xsi:nil="true"/>
    <_ip_UnifiedCompliancePolicyProperties xmlns="http://schemas.microsoft.com/sharepoint/v3" xsi:nil="true"/>
    <lcf76f155ced4ddcb4097134ff3c332f xmlns="8f3467e3-8f19-411c-9980-73a778cdf6ad">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8CFA255A86924A9416A2B35D7DC020" ma:contentTypeVersion="17" ma:contentTypeDescription="Create a new document." ma:contentTypeScope="" ma:versionID="981fe84be48bf236a3e5083aa35b9da1">
  <xsd:schema xmlns:xsd="http://www.w3.org/2001/XMLSchema" xmlns:xs="http://www.w3.org/2001/XMLSchema" xmlns:p="http://schemas.microsoft.com/office/2006/metadata/properties" xmlns:ns1="http://schemas.microsoft.com/sharepoint/v3" xmlns:ns2="230e9df3-be65-4c73-a93b-d1236ebd677e" xmlns:ns3="8f3467e3-8f19-411c-9980-73a778cdf6ad" targetNamespace="http://schemas.microsoft.com/office/2006/metadata/properties" ma:root="true" ma:fieldsID="4add2a82d42fbef89ccddf7094a56385" ns1:_="" ns2:_="" ns3:_="">
    <xsd:import namespace="http://schemas.microsoft.com/sharepoint/v3"/>
    <xsd:import namespace="230e9df3-be65-4c73-a93b-d1236ebd677e"/>
    <xsd:import namespace="8f3467e3-8f19-411c-9980-73a778cdf6ad"/>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element ref="ns3:MediaServiceObjectDetectorVersions" minOccurs="0"/>
                <xsd:element ref="ns3:keywords" minOccurs="0"/>
                <xsd:element ref="ns3:Pagetagsfordocuments" minOccurs="0"/>
                <xsd:element ref="ns1:_ip_UnifiedCompliancePolicyProperties" minOccurs="0"/>
                <xsd:element ref="ns1:_ip_UnifiedCompliancePolicyUIAction" minOccurs="0"/>
                <xsd:element ref="ns3:MediaServiceDateTaken" minOccurs="0"/>
                <xsd:element ref="ns3:MediaServiceOCR" minOccurs="0"/>
                <xsd:element ref="ns3:MediaServiceGenerationTime" minOccurs="0"/>
                <xsd:element ref="ns3:MediaServiceEventHashCode" minOccurs="0"/>
                <xsd:element ref="ns3:MediaLengthInSeconds" minOccurs="0"/>
                <xsd:element ref="ns3:MediaServiceBillingMetadata"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7" nillable="true" ma:displayName="Taxonomy Catch All Column" ma:hidden="true" ma:list="{e2d9ebf3-80b2-4a83-9443-3b8725def44a}" ma:internalName="TaxCatchAll" ma:showField="CatchAllData" ma:web="a2aa5c11-d42f-4f3e-9025-53952a1e95f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f3467e3-8f19-411c-9980-73a778cdf6a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keywords" ma:index="15" nillable="true" ma:displayName="keywords" ma:format="Dropdown" ma:internalName="keywords">
      <xsd:complexType>
        <xsd:complexContent>
          <xsd:extension base="dms:MultiChoice">
            <xsd:sequence>
              <xsd:element name="Value" maxOccurs="unbounded" minOccurs="0" nillable="true">
                <xsd:simpleType>
                  <xsd:restriction base="dms:Choice">
                    <xsd:enumeration value="main"/>
                    <xsd:enumeration value="secondary"/>
                    <xsd:enumeration value="tertiary"/>
                    <xsd:enumeration value="uncategorized"/>
                  </xsd:restriction>
                </xsd:simpleType>
              </xsd:element>
            </xsd:sequence>
          </xsd:extension>
        </xsd:complexContent>
      </xsd:complexType>
    </xsd:element>
    <xsd:element name="Pagetagsfordocuments" ma:index="16" nillable="true" ma:displayName="Page tags for documents" ma:format="Dropdown" ma:internalName="Pagetagsfordocuments">
      <xsd:simpleType>
        <xsd:restriction base="dms:Choice">
          <xsd:enumeration value="Azure purchase comparisons"/>
          <xsd:enumeration value="Seller FAQs"/>
          <xsd:enumeration value="Choice 3"/>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89BC56-7743-4648-9024-B09DD08A10EB}">
  <ds:schemaRefs>
    <ds:schemaRef ds:uri="http://schemas.microsoft.com/sharepoint/events"/>
  </ds:schemaRefs>
</ds:datastoreItem>
</file>

<file path=customXml/itemProps2.xml><?xml version="1.0" encoding="utf-8"?>
<ds:datastoreItem xmlns:ds="http://schemas.openxmlformats.org/officeDocument/2006/customXml" ds:itemID="{CBAE9E70-F872-4BDC-8A48-B6CCE7775DE0}">
  <ds:schemaRefs>
    <ds:schemaRef ds:uri="http://schemas.microsoft.com/office/2006/documentManagement/types"/>
    <ds:schemaRef ds:uri="http://schemas.microsoft.com/sharepoint/v3"/>
    <ds:schemaRef ds:uri="230e9df3-be65-4c73-a93b-d1236ebd677e"/>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 ds:uri="8f3467e3-8f19-411c-9980-73a778cdf6ad"/>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27AEC8A6-3BAE-4684-B2C2-47E8D9ADF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8f3467e3-8f19-411c-9980-73a778cdf6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62CF107-0E95-4D3C-AF16-9954AF073AF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6</TotalTime>
  <Words>284</Words>
  <Application>Microsoft Office PowerPoint</Application>
  <PresentationFormat>Widescreen</PresentationFormat>
  <Paragraphs>21</Paragraphs>
  <Slides>1</Slides>
  <Notes>1</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vt:i4>
      </vt:variant>
    </vt:vector>
  </HeadingPairs>
  <TitlesOfParts>
    <vt:vector size="16" baseType="lpstr">
      <vt:lpstr>Arial</vt:lpstr>
      <vt:lpstr>Calibri</vt:lpstr>
      <vt:lpstr>Consolas</vt:lpstr>
      <vt:lpstr>Segoe UI</vt:lpstr>
      <vt:lpstr>Segoe UI Light</vt:lpstr>
      <vt:lpstr>Segoe UI Semibold</vt:lpstr>
      <vt:lpstr>Segoe UI Semilight</vt:lpstr>
      <vt:lpstr>Wingdings</vt:lpstr>
      <vt:lpstr>White Template</vt:lpstr>
      <vt:lpstr>5_WHITE TEMPLATE</vt:lpstr>
      <vt:lpstr>1_White Template</vt:lpstr>
      <vt:lpstr>4_White Template</vt:lpstr>
      <vt:lpstr>Commercial Licensing Advisory Board North America Annual In-Person Meeting Template</vt:lpstr>
      <vt:lpstr>2_White Template</vt:lpstr>
      <vt:lpstr>3_Custom Design</vt:lpstr>
      <vt:lpstr>iA Financial Group Deal 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Sean Louhisdon</cp:lastModifiedBy>
  <cp:revision>3</cp:revision>
  <dcterms:created xsi:type="dcterms:W3CDTF">2022-12-09T17:28:36Z</dcterms:created>
  <dcterms:modified xsi:type="dcterms:W3CDTF">2025-08-16T01:09:52Z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0x010100028CFA255A86924A9416A2B35D7DC020</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Order">
    <vt:r8>20500</vt:r8>
  </property>
  <property fmtid="{D5CDD505-2E9C-101B-9397-08002B2CF9AE}" pid="11" name="SharedWithUsers">
    <vt:lpwstr>15;#Michael Martens;#19;#Nick Holmes;#2129;#Allison Kearny</vt:lpwstr>
  </property>
  <property fmtid="{D5CDD505-2E9C-101B-9397-08002B2CF9AE}" pid="12" name="_dlc_DocIdItemGuid">
    <vt:lpwstr>cb633794-cfad-4bb3-a348-519503a1443f</vt:lpwstr>
  </property>
</Properties>
</file>